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 id="2147483672" r:id="rId6"/>
  </p:sldMasterIdLst>
  <p:notesMasterIdLst>
    <p:notesMasterId r:id="rId44"/>
  </p:notesMasterIdLst>
  <p:sldIdLst>
    <p:sldId id="271" r:id="rId7"/>
    <p:sldId id="279" r:id="rId8"/>
    <p:sldId id="280" r:id="rId9"/>
    <p:sldId id="265" r:id="rId10"/>
    <p:sldId id="264" r:id="rId11"/>
    <p:sldId id="263" r:id="rId12"/>
    <p:sldId id="261" r:id="rId13"/>
    <p:sldId id="259" r:id="rId14"/>
    <p:sldId id="464" r:id="rId15"/>
    <p:sldId id="458" r:id="rId16"/>
    <p:sldId id="273" r:id="rId17"/>
    <p:sldId id="272" r:id="rId18"/>
    <p:sldId id="465" r:id="rId19"/>
    <p:sldId id="466" r:id="rId20"/>
    <p:sldId id="358" r:id="rId21"/>
    <p:sldId id="391" r:id="rId22"/>
    <p:sldId id="467" r:id="rId23"/>
    <p:sldId id="468" r:id="rId24"/>
    <p:sldId id="303" r:id="rId25"/>
    <p:sldId id="497" r:id="rId26"/>
    <p:sldId id="498" r:id="rId27"/>
    <p:sldId id="499" r:id="rId28"/>
    <p:sldId id="500" r:id="rId29"/>
    <p:sldId id="518" r:id="rId30"/>
    <p:sldId id="517" r:id="rId31"/>
    <p:sldId id="522" r:id="rId32"/>
    <p:sldId id="519" r:id="rId33"/>
    <p:sldId id="521" r:id="rId34"/>
    <p:sldId id="523" r:id="rId35"/>
    <p:sldId id="516" r:id="rId36"/>
    <p:sldId id="514" r:id="rId37"/>
    <p:sldId id="513" r:id="rId38"/>
    <p:sldId id="512" r:id="rId39"/>
    <p:sldId id="511" r:id="rId40"/>
    <p:sldId id="510" r:id="rId41"/>
    <p:sldId id="509" r:id="rId42"/>
    <p:sldId id="27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71C1E-6326-427D-AD51-F21C0B167496}" v="68" dt="2022-04-21T00:24:05.285"/>
    <p1510:client id="{F4AED167-1CA4-4A87-A8C5-7705AE8DA9D8}" v="793" dt="2022-04-04T18:45:10.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ormick, Andrew A" userId="S::mccoaa@upmc.edu::b89022ed-5f62-48db-82fd-54cebdcca893" providerId="AD" clId="Web-{59D71C1E-6326-427D-AD51-F21C0B167496}"/>
    <pc:docChg chg="addSld delSld modSld sldOrd">
      <pc:chgData name="McCormick, Andrew A" userId="S::mccoaa@upmc.edu::b89022ed-5f62-48db-82fd-54cebdcca893" providerId="AD" clId="Web-{59D71C1E-6326-427D-AD51-F21C0B167496}" dt="2022-04-21T00:24:05.285" v="77" actId="20577"/>
      <pc:docMkLst>
        <pc:docMk/>
      </pc:docMkLst>
      <pc:sldChg chg="modSp">
        <pc:chgData name="McCormick, Andrew A" userId="S::mccoaa@upmc.edu::b89022ed-5f62-48db-82fd-54cebdcca893" providerId="AD" clId="Web-{59D71C1E-6326-427D-AD51-F21C0B167496}" dt="2022-04-21T00:24:05.285" v="77" actId="20577"/>
        <pc:sldMkLst>
          <pc:docMk/>
          <pc:sldMk cId="171665467" sldId="391"/>
        </pc:sldMkLst>
        <pc:spChg chg="mod">
          <ac:chgData name="McCormick, Andrew A" userId="S::mccoaa@upmc.edu::b89022ed-5f62-48db-82fd-54cebdcca893" providerId="AD" clId="Web-{59D71C1E-6326-427D-AD51-F21C0B167496}" dt="2022-04-21T00:24:05.285" v="77" actId="20577"/>
          <ac:spMkLst>
            <pc:docMk/>
            <pc:sldMk cId="171665467" sldId="391"/>
            <ac:spMk id="3" creationId="{EF93D1F4-B39D-40B1-9AD3-D8E6BD1945F9}"/>
          </ac:spMkLst>
        </pc:spChg>
      </pc:sldChg>
      <pc:sldChg chg="add del">
        <pc:chgData name="McCormick, Andrew A" userId="S::mccoaa@upmc.edu::b89022ed-5f62-48db-82fd-54cebdcca893" providerId="AD" clId="Web-{59D71C1E-6326-427D-AD51-F21C0B167496}" dt="2022-04-21T00:05:59.245" v="27"/>
        <pc:sldMkLst>
          <pc:docMk/>
          <pc:sldMk cId="871661391" sldId="501"/>
        </pc:sldMkLst>
      </pc:sldChg>
      <pc:sldChg chg="add del">
        <pc:chgData name="McCormick, Andrew A" userId="S::mccoaa@upmc.edu::b89022ed-5f62-48db-82fd-54cebdcca893" providerId="AD" clId="Web-{59D71C1E-6326-427D-AD51-F21C0B167496}" dt="2022-04-21T00:05:57.823" v="26"/>
        <pc:sldMkLst>
          <pc:docMk/>
          <pc:sldMk cId="3274308518" sldId="502"/>
        </pc:sldMkLst>
      </pc:sldChg>
      <pc:sldChg chg="add del">
        <pc:chgData name="McCormick, Andrew A" userId="S::mccoaa@upmc.edu::b89022ed-5f62-48db-82fd-54cebdcca893" providerId="AD" clId="Web-{59D71C1E-6326-427D-AD51-F21C0B167496}" dt="2022-04-21T00:05:57.370" v="25"/>
        <pc:sldMkLst>
          <pc:docMk/>
          <pc:sldMk cId="686555626" sldId="503"/>
        </pc:sldMkLst>
      </pc:sldChg>
      <pc:sldChg chg="add del">
        <pc:chgData name="McCormick, Andrew A" userId="S::mccoaa@upmc.edu::b89022ed-5f62-48db-82fd-54cebdcca893" providerId="AD" clId="Web-{59D71C1E-6326-427D-AD51-F21C0B167496}" dt="2022-04-21T00:05:56.402" v="24"/>
        <pc:sldMkLst>
          <pc:docMk/>
          <pc:sldMk cId="2638296599" sldId="504"/>
        </pc:sldMkLst>
      </pc:sldChg>
      <pc:sldChg chg="add del">
        <pc:chgData name="McCormick, Andrew A" userId="S::mccoaa@upmc.edu::b89022ed-5f62-48db-82fd-54cebdcca893" providerId="AD" clId="Web-{59D71C1E-6326-427D-AD51-F21C0B167496}" dt="2022-04-21T00:05:55.683" v="23"/>
        <pc:sldMkLst>
          <pc:docMk/>
          <pc:sldMk cId="3671598814" sldId="505"/>
        </pc:sldMkLst>
      </pc:sldChg>
      <pc:sldChg chg="add del">
        <pc:chgData name="McCormick, Andrew A" userId="S::mccoaa@upmc.edu::b89022ed-5f62-48db-82fd-54cebdcca893" providerId="AD" clId="Web-{59D71C1E-6326-427D-AD51-F21C0B167496}" dt="2022-04-21T00:05:54.995" v="22"/>
        <pc:sldMkLst>
          <pc:docMk/>
          <pc:sldMk cId="3495627096" sldId="506"/>
        </pc:sldMkLst>
      </pc:sldChg>
      <pc:sldChg chg="add del">
        <pc:chgData name="McCormick, Andrew A" userId="S::mccoaa@upmc.edu::b89022ed-5f62-48db-82fd-54cebdcca893" providerId="AD" clId="Web-{59D71C1E-6326-427D-AD51-F21C0B167496}" dt="2022-04-21T00:05:26.417" v="18"/>
        <pc:sldMkLst>
          <pc:docMk/>
          <pc:sldMk cId="581902453" sldId="507"/>
        </pc:sldMkLst>
      </pc:sldChg>
      <pc:sldChg chg="add del">
        <pc:chgData name="McCormick, Andrew A" userId="S::mccoaa@upmc.edu::b89022ed-5f62-48db-82fd-54cebdcca893" providerId="AD" clId="Web-{59D71C1E-6326-427D-AD51-F21C0B167496}" dt="2022-04-21T00:05:26.417" v="19"/>
        <pc:sldMkLst>
          <pc:docMk/>
          <pc:sldMk cId="3173351061" sldId="508"/>
        </pc:sldMkLst>
      </pc:sldChg>
      <pc:sldChg chg="add replId">
        <pc:chgData name="McCormick, Andrew A" userId="S::mccoaa@upmc.edu::b89022ed-5f62-48db-82fd-54cebdcca893" providerId="AD" clId="Web-{59D71C1E-6326-427D-AD51-F21C0B167496}" dt="2022-04-21T00:04:51.634" v="8"/>
        <pc:sldMkLst>
          <pc:docMk/>
          <pc:sldMk cId="787102883" sldId="509"/>
        </pc:sldMkLst>
      </pc:sldChg>
      <pc:sldChg chg="addSp delSp modSp add mod replId setBg">
        <pc:chgData name="McCormick, Andrew A" userId="S::mccoaa@upmc.edu::b89022ed-5f62-48db-82fd-54cebdcca893" providerId="AD" clId="Web-{59D71C1E-6326-427D-AD51-F21C0B167496}" dt="2022-04-21T00:19:50.154" v="75"/>
        <pc:sldMkLst>
          <pc:docMk/>
          <pc:sldMk cId="709622907" sldId="510"/>
        </pc:sldMkLst>
        <pc:spChg chg="del">
          <ac:chgData name="McCormick, Andrew A" userId="S::mccoaa@upmc.edu::b89022ed-5f62-48db-82fd-54cebdcca893" providerId="AD" clId="Web-{59D71C1E-6326-427D-AD51-F21C0B167496}" dt="2022-04-21T00:19:50.154" v="75"/>
          <ac:spMkLst>
            <pc:docMk/>
            <pc:sldMk cId="709622907" sldId="510"/>
            <ac:spMk id="2" creationId="{F92C736D-B730-4B80-BD42-9CAC7D7BEE88}"/>
          </ac:spMkLst>
        </pc:spChg>
        <pc:spChg chg="del">
          <ac:chgData name="McCormick, Andrew A" userId="S::mccoaa@upmc.edu::b89022ed-5f62-48db-82fd-54cebdcca893" providerId="AD" clId="Web-{59D71C1E-6326-427D-AD51-F21C0B167496}" dt="2022-04-21T00:19:50.154" v="75"/>
          <ac:spMkLst>
            <pc:docMk/>
            <pc:sldMk cId="709622907" sldId="510"/>
            <ac:spMk id="3" creationId="{3480DF64-E82D-404B-8938-52C15EA7D1F0}"/>
          </ac:spMkLst>
        </pc:spChg>
        <pc:spChg chg="add">
          <ac:chgData name="McCormick, Andrew A" userId="S::mccoaa@upmc.edu::b89022ed-5f62-48db-82fd-54cebdcca893" providerId="AD" clId="Web-{59D71C1E-6326-427D-AD51-F21C0B167496}" dt="2022-04-21T00:19:50.154" v="75"/>
          <ac:spMkLst>
            <pc:docMk/>
            <pc:sldMk cId="709622907" sldId="510"/>
            <ac:spMk id="9" creationId="{CDDE5CDF-1512-4CDA-B956-23D223F8DE44}"/>
          </ac:spMkLst>
        </pc:spChg>
        <pc:spChg chg="add">
          <ac:chgData name="McCormick, Andrew A" userId="S::mccoaa@upmc.edu::b89022ed-5f62-48db-82fd-54cebdcca893" providerId="AD" clId="Web-{59D71C1E-6326-427D-AD51-F21C0B167496}" dt="2022-04-21T00:19:50.154" v="75"/>
          <ac:spMkLst>
            <pc:docMk/>
            <pc:sldMk cId="709622907" sldId="510"/>
            <ac:spMk id="15" creationId="{F1176DA6-4BBF-42A4-9C94-E6613CCD6B37}"/>
          </ac:spMkLst>
        </pc:spChg>
        <pc:spChg chg="add">
          <ac:chgData name="McCormick, Andrew A" userId="S::mccoaa@upmc.edu::b89022ed-5f62-48db-82fd-54cebdcca893" providerId="AD" clId="Web-{59D71C1E-6326-427D-AD51-F21C0B167496}" dt="2022-04-21T00:19:50.154" v="75"/>
          <ac:spMkLst>
            <pc:docMk/>
            <pc:sldMk cId="709622907" sldId="510"/>
            <ac:spMk id="17" creationId="{99AAB0AE-172B-4FB4-80C2-86CD6B824220}"/>
          </ac:spMkLst>
        </pc:spChg>
        <pc:picChg chg="mod">
          <ac:chgData name="McCormick, Andrew A" userId="S::mccoaa@upmc.edu::b89022ed-5f62-48db-82fd-54cebdcca893" providerId="AD" clId="Web-{59D71C1E-6326-427D-AD51-F21C0B167496}" dt="2022-04-21T00:19:50.154" v="75"/>
          <ac:picMkLst>
            <pc:docMk/>
            <pc:sldMk cId="709622907" sldId="510"/>
            <ac:picMk id="4" creationId="{B2E4DD36-3F67-47AA-BA80-66F5A101F0A3}"/>
          </ac:picMkLst>
        </pc:picChg>
        <pc:picChg chg="add">
          <ac:chgData name="McCormick, Andrew A" userId="S::mccoaa@upmc.edu::b89022ed-5f62-48db-82fd-54cebdcca893" providerId="AD" clId="Web-{59D71C1E-6326-427D-AD51-F21C0B167496}" dt="2022-04-21T00:19:50.154" v="75"/>
          <ac:picMkLst>
            <pc:docMk/>
            <pc:sldMk cId="709622907" sldId="510"/>
            <ac:picMk id="11" creationId="{B029D7D8-5A6B-4C76-94C8-15798C6C5ADB}"/>
          </ac:picMkLst>
        </pc:picChg>
        <pc:cxnChg chg="add">
          <ac:chgData name="McCormick, Andrew A" userId="S::mccoaa@upmc.edu::b89022ed-5f62-48db-82fd-54cebdcca893" providerId="AD" clId="Web-{59D71C1E-6326-427D-AD51-F21C0B167496}" dt="2022-04-21T00:19:50.154" v="75"/>
          <ac:cxnSpMkLst>
            <pc:docMk/>
            <pc:sldMk cId="709622907" sldId="510"/>
            <ac:cxnSpMk id="13" creationId="{A5C9319C-E20D-4884-952F-60B6A58C3E34}"/>
          </ac:cxnSpMkLst>
        </pc:cxnChg>
      </pc:sldChg>
      <pc:sldChg chg="addSp delSp modSp add mod replId setBg">
        <pc:chgData name="McCormick, Andrew A" userId="S::mccoaa@upmc.edu::b89022ed-5f62-48db-82fd-54cebdcca893" providerId="AD" clId="Web-{59D71C1E-6326-427D-AD51-F21C0B167496}" dt="2022-04-21T00:19:40.592" v="74"/>
        <pc:sldMkLst>
          <pc:docMk/>
          <pc:sldMk cId="2352364275" sldId="511"/>
        </pc:sldMkLst>
        <pc:spChg chg="del">
          <ac:chgData name="McCormick, Andrew A" userId="S::mccoaa@upmc.edu::b89022ed-5f62-48db-82fd-54cebdcca893" providerId="AD" clId="Web-{59D71C1E-6326-427D-AD51-F21C0B167496}" dt="2022-04-21T00:19:40.592" v="74"/>
          <ac:spMkLst>
            <pc:docMk/>
            <pc:sldMk cId="2352364275" sldId="511"/>
            <ac:spMk id="2" creationId="{24C3BAA9-5D02-41CB-B505-D8C80AB87CC2}"/>
          </ac:spMkLst>
        </pc:spChg>
        <pc:spChg chg="del">
          <ac:chgData name="McCormick, Andrew A" userId="S::mccoaa@upmc.edu::b89022ed-5f62-48db-82fd-54cebdcca893" providerId="AD" clId="Web-{59D71C1E-6326-427D-AD51-F21C0B167496}" dt="2022-04-21T00:19:40.592" v="74"/>
          <ac:spMkLst>
            <pc:docMk/>
            <pc:sldMk cId="2352364275" sldId="511"/>
            <ac:spMk id="3" creationId="{5C3E0115-51E7-4AA8-ACF7-F1130598CF3A}"/>
          </ac:spMkLst>
        </pc:spChg>
        <pc:spChg chg="add">
          <ac:chgData name="McCormick, Andrew A" userId="S::mccoaa@upmc.edu::b89022ed-5f62-48db-82fd-54cebdcca893" providerId="AD" clId="Web-{59D71C1E-6326-427D-AD51-F21C0B167496}" dt="2022-04-21T00:19:40.592" v="74"/>
          <ac:spMkLst>
            <pc:docMk/>
            <pc:sldMk cId="2352364275" sldId="511"/>
            <ac:spMk id="9" creationId="{CDDE5CDF-1512-4CDA-B956-23D223F8DE44}"/>
          </ac:spMkLst>
        </pc:spChg>
        <pc:spChg chg="add">
          <ac:chgData name="McCormick, Andrew A" userId="S::mccoaa@upmc.edu::b89022ed-5f62-48db-82fd-54cebdcca893" providerId="AD" clId="Web-{59D71C1E-6326-427D-AD51-F21C0B167496}" dt="2022-04-21T00:19:40.592" v="74"/>
          <ac:spMkLst>
            <pc:docMk/>
            <pc:sldMk cId="2352364275" sldId="511"/>
            <ac:spMk id="15" creationId="{F1176DA6-4BBF-42A4-9C94-E6613CCD6B37}"/>
          </ac:spMkLst>
        </pc:spChg>
        <pc:spChg chg="add">
          <ac:chgData name="McCormick, Andrew A" userId="S::mccoaa@upmc.edu::b89022ed-5f62-48db-82fd-54cebdcca893" providerId="AD" clId="Web-{59D71C1E-6326-427D-AD51-F21C0B167496}" dt="2022-04-21T00:19:40.592" v="74"/>
          <ac:spMkLst>
            <pc:docMk/>
            <pc:sldMk cId="2352364275" sldId="511"/>
            <ac:spMk id="17" creationId="{99AAB0AE-172B-4FB4-80C2-86CD6B824220}"/>
          </ac:spMkLst>
        </pc:spChg>
        <pc:picChg chg="mod">
          <ac:chgData name="McCormick, Andrew A" userId="S::mccoaa@upmc.edu::b89022ed-5f62-48db-82fd-54cebdcca893" providerId="AD" clId="Web-{59D71C1E-6326-427D-AD51-F21C0B167496}" dt="2022-04-21T00:19:40.592" v="74"/>
          <ac:picMkLst>
            <pc:docMk/>
            <pc:sldMk cId="2352364275" sldId="511"/>
            <ac:picMk id="4" creationId="{DDC2207E-90EB-40A2-898A-B8807CE9D967}"/>
          </ac:picMkLst>
        </pc:picChg>
        <pc:picChg chg="add">
          <ac:chgData name="McCormick, Andrew A" userId="S::mccoaa@upmc.edu::b89022ed-5f62-48db-82fd-54cebdcca893" providerId="AD" clId="Web-{59D71C1E-6326-427D-AD51-F21C0B167496}" dt="2022-04-21T00:19:40.592" v="74"/>
          <ac:picMkLst>
            <pc:docMk/>
            <pc:sldMk cId="2352364275" sldId="511"/>
            <ac:picMk id="11" creationId="{B029D7D8-5A6B-4C76-94C8-15798C6C5ADB}"/>
          </ac:picMkLst>
        </pc:picChg>
        <pc:cxnChg chg="add">
          <ac:chgData name="McCormick, Andrew A" userId="S::mccoaa@upmc.edu::b89022ed-5f62-48db-82fd-54cebdcca893" providerId="AD" clId="Web-{59D71C1E-6326-427D-AD51-F21C0B167496}" dt="2022-04-21T00:19:40.592" v="74"/>
          <ac:cxnSpMkLst>
            <pc:docMk/>
            <pc:sldMk cId="2352364275" sldId="511"/>
            <ac:cxnSpMk id="13" creationId="{A5C9319C-E20D-4884-952F-60B6A58C3E34}"/>
          </ac:cxnSpMkLst>
        </pc:cxnChg>
      </pc:sldChg>
      <pc:sldChg chg="addSp delSp modSp add mod replId setBg">
        <pc:chgData name="McCormick, Andrew A" userId="S::mccoaa@upmc.edu::b89022ed-5f62-48db-82fd-54cebdcca893" providerId="AD" clId="Web-{59D71C1E-6326-427D-AD51-F21C0B167496}" dt="2022-04-21T00:19:32.669" v="73"/>
        <pc:sldMkLst>
          <pc:docMk/>
          <pc:sldMk cId="4233077090" sldId="512"/>
        </pc:sldMkLst>
        <pc:spChg chg="del">
          <ac:chgData name="McCormick, Andrew A" userId="S::mccoaa@upmc.edu::b89022ed-5f62-48db-82fd-54cebdcca893" providerId="AD" clId="Web-{59D71C1E-6326-427D-AD51-F21C0B167496}" dt="2022-04-21T00:19:32.669" v="73"/>
          <ac:spMkLst>
            <pc:docMk/>
            <pc:sldMk cId="4233077090" sldId="512"/>
            <ac:spMk id="2" creationId="{FB94B730-0CC8-42FA-B370-92AA8653C52D}"/>
          </ac:spMkLst>
        </pc:spChg>
        <pc:spChg chg="del">
          <ac:chgData name="McCormick, Andrew A" userId="S::mccoaa@upmc.edu::b89022ed-5f62-48db-82fd-54cebdcca893" providerId="AD" clId="Web-{59D71C1E-6326-427D-AD51-F21C0B167496}" dt="2022-04-21T00:19:32.669" v="73"/>
          <ac:spMkLst>
            <pc:docMk/>
            <pc:sldMk cId="4233077090" sldId="512"/>
            <ac:spMk id="3" creationId="{DC6233EE-C9CF-40D7-8843-43E74562048C}"/>
          </ac:spMkLst>
        </pc:spChg>
        <pc:spChg chg="add">
          <ac:chgData name="McCormick, Andrew A" userId="S::mccoaa@upmc.edu::b89022ed-5f62-48db-82fd-54cebdcca893" providerId="AD" clId="Web-{59D71C1E-6326-427D-AD51-F21C0B167496}" dt="2022-04-21T00:19:32.669" v="73"/>
          <ac:spMkLst>
            <pc:docMk/>
            <pc:sldMk cId="4233077090" sldId="512"/>
            <ac:spMk id="10" creationId="{CDDE5CDF-1512-4CDA-B956-23D223F8DE44}"/>
          </ac:spMkLst>
        </pc:spChg>
        <pc:spChg chg="add">
          <ac:chgData name="McCormick, Andrew A" userId="S::mccoaa@upmc.edu::b89022ed-5f62-48db-82fd-54cebdcca893" providerId="AD" clId="Web-{59D71C1E-6326-427D-AD51-F21C0B167496}" dt="2022-04-21T00:19:32.669" v="73"/>
          <ac:spMkLst>
            <pc:docMk/>
            <pc:sldMk cId="4233077090" sldId="512"/>
            <ac:spMk id="16" creationId="{2C6F198E-F7A1-4125-910D-641C0C2A76D5}"/>
          </ac:spMkLst>
        </pc:spChg>
        <pc:spChg chg="add">
          <ac:chgData name="McCormick, Andrew A" userId="S::mccoaa@upmc.edu::b89022ed-5f62-48db-82fd-54cebdcca893" providerId="AD" clId="Web-{59D71C1E-6326-427D-AD51-F21C0B167496}" dt="2022-04-21T00:19:32.669" v="73"/>
          <ac:spMkLst>
            <pc:docMk/>
            <pc:sldMk cId="4233077090" sldId="512"/>
            <ac:spMk id="18" creationId="{907C3A25-D9A7-4F2D-B44C-FA8EB24C7AFD}"/>
          </ac:spMkLst>
        </pc:spChg>
        <pc:spChg chg="add">
          <ac:chgData name="McCormick, Andrew A" userId="S::mccoaa@upmc.edu::b89022ed-5f62-48db-82fd-54cebdcca893" providerId="AD" clId="Web-{59D71C1E-6326-427D-AD51-F21C0B167496}" dt="2022-04-21T00:19:32.669" v="73"/>
          <ac:spMkLst>
            <pc:docMk/>
            <pc:sldMk cId="4233077090" sldId="512"/>
            <ac:spMk id="20" creationId="{18E8515E-B8C8-482A-A9B5-CE57BC080AAD}"/>
          </ac:spMkLst>
        </pc:spChg>
        <pc:picChg chg="mod">
          <ac:chgData name="McCormick, Andrew A" userId="S::mccoaa@upmc.edu::b89022ed-5f62-48db-82fd-54cebdcca893" providerId="AD" clId="Web-{59D71C1E-6326-427D-AD51-F21C0B167496}" dt="2022-04-21T00:19:32.669" v="73"/>
          <ac:picMkLst>
            <pc:docMk/>
            <pc:sldMk cId="4233077090" sldId="512"/>
            <ac:picMk id="5" creationId="{B5CF1AD2-40CB-47C5-9012-E4D8359AB1C0}"/>
          </ac:picMkLst>
        </pc:picChg>
        <pc:picChg chg="add">
          <ac:chgData name="McCormick, Andrew A" userId="S::mccoaa@upmc.edu::b89022ed-5f62-48db-82fd-54cebdcca893" providerId="AD" clId="Web-{59D71C1E-6326-427D-AD51-F21C0B167496}" dt="2022-04-21T00:19:32.669" v="73"/>
          <ac:picMkLst>
            <pc:docMk/>
            <pc:sldMk cId="4233077090" sldId="512"/>
            <ac:picMk id="12" creationId="{B029D7D8-5A6B-4C76-94C8-15798C6C5ADB}"/>
          </ac:picMkLst>
        </pc:picChg>
        <pc:cxnChg chg="add">
          <ac:chgData name="McCormick, Andrew A" userId="S::mccoaa@upmc.edu::b89022ed-5f62-48db-82fd-54cebdcca893" providerId="AD" clId="Web-{59D71C1E-6326-427D-AD51-F21C0B167496}" dt="2022-04-21T00:19:32.669" v="73"/>
          <ac:cxnSpMkLst>
            <pc:docMk/>
            <pc:sldMk cId="4233077090" sldId="512"/>
            <ac:cxnSpMk id="14" creationId="{A5C9319C-E20D-4884-952F-60B6A58C3E34}"/>
          </ac:cxnSpMkLst>
        </pc:cxnChg>
      </pc:sldChg>
      <pc:sldChg chg="add replId">
        <pc:chgData name="McCormick, Andrew A" userId="S::mccoaa@upmc.edu::b89022ed-5f62-48db-82fd-54cebdcca893" providerId="AD" clId="Web-{59D71C1E-6326-427D-AD51-F21C0B167496}" dt="2022-04-21T00:04:52.025" v="12"/>
        <pc:sldMkLst>
          <pc:docMk/>
          <pc:sldMk cId="1132998298" sldId="513"/>
        </pc:sldMkLst>
      </pc:sldChg>
      <pc:sldChg chg="add replId addAnim modAnim">
        <pc:chgData name="McCormick, Andrew A" userId="S::mccoaa@upmc.edu::b89022ed-5f62-48db-82fd-54cebdcca893" providerId="AD" clId="Web-{59D71C1E-6326-427D-AD51-F21C0B167496}" dt="2022-04-21T00:19:07.247" v="72"/>
        <pc:sldMkLst>
          <pc:docMk/>
          <pc:sldMk cId="3539016357" sldId="514"/>
        </pc:sldMkLst>
      </pc:sldChg>
      <pc:sldChg chg="add del replId">
        <pc:chgData name="McCormick, Andrew A" userId="S::mccoaa@upmc.edu::b89022ed-5f62-48db-82fd-54cebdcca893" providerId="AD" clId="Web-{59D71C1E-6326-427D-AD51-F21C0B167496}" dt="2022-04-21T00:19:01.903" v="70"/>
        <pc:sldMkLst>
          <pc:docMk/>
          <pc:sldMk cId="2049536456" sldId="515"/>
        </pc:sldMkLst>
      </pc:sldChg>
      <pc:sldChg chg="addSp delSp modSp add replId addAnim modAnim">
        <pc:chgData name="McCormick, Andrew A" userId="S::mccoaa@upmc.edu::b89022ed-5f62-48db-82fd-54cebdcca893" providerId="AD" clId="Web-{59D71C1E-6326-427D-AD51-F21C0B167496}" dt="2022-04-21T00:17:56.136" v="69"/>
        <pc:sldMkLst>
          <pc:docMk/>
          <pc:sldMk cId="278121896" sldId="516"/>
        </pc:sldMkLst>
        <pc:spChg chg="add mod">
          <ac:chgData name="McCormick, Andrew A" userId="S::mccoaa@upmc.edu::b89022ed-5f62-48db-82fd-54cebdcca893" providerId="AD" clId="Web-{59D71C1E-6326-427D-AD51-F21C0B167496}" dt="2022-04-21T00:14:25.522" v="53"/>
          <ac:spMkLst>
            <pc:docMk/>
            <pc:sldMk cId="278121896" sldId="516"/>
            <ac:spMk id="3" creationId="{9B970FD9-075D-9656-11DA-D74A930E3E05}"/>
          </ac:spMkLst>
        </pc:spChg>
        <pc:spChg chg="add del">
          <ac:chgData name="McCormick, Andrew A" userId="S::mccoaa@upmc.edu::b89022ed-5f62-48db-82fd-54cebdcca893" providerId="AD" clId="Web-{59D71C1E-6326-427D-AD51-F21C0B167496}" dt="2022-04-21T00:14:11.975" v="48"/>
          <ac:spMkLst>
            <pc:docMk/>
            <pc:sldMk cId="278121896" sldId="516"/>
            <ac:spMk id="8" creationId="{AA00CBE9-4111-A636-CDED-B5A8755CA3D2}"/>
          </ac:spMkLst>
        </pc:spChg>
        <pc:spChg chg="add del">
          <ac:chgData name="McCormick, Andrew A" userId="S::mccoaa@upmc.edu::b89022ed-5f62-48db-82fd-54cebdcca893" providerId="AD" clId="Web-{59D71C1E-6326-427D-AD51-F21C0B167496}" dt="2022-04-21T00:14:29.522" v="54"/>
          <ac:spMkLst>
            <pc:docMk/>
            <pc:sldMk cId="278121896" sldId="516"/>
            <ac:spMk id="9" creationId="{BD87062A-4A9E-05F3-C3B8-3103415A67BD}"/>
          </ac:spMkLst>
        </pc:spChg>
        <pc:spChg chg="add mod">
          <ac:chgData name="McCormick, Andrew A" userId="S::mccoaa@upmc.edu::b89022ed-5f62-48db-82fd-54cebdcca893" providerId="AD" clId="Web-{59D71C1E-6326-427D-AD51-F21C0B167496}" dt="2022-04-21T00:17:01.416" v="67" actId="1076"/>
          <ac:spMkLst>
            <pc:docMk/>
            <pc:sldMk cId="278121896" sldId="516"/>
            <ac:spMk id="10" creationId="{4B81E141-DD72-E347-5663-4B30D0138D59}"/>
          </ac:spMkLst>
        </pc:spChg>
      </pc:sldChg>
      <pc:sldChg chg="modSp add replId">
        <pc:chgData name="McCormick, Andrew A" userId="S::mccoaa@upmc.edu::b89022ed-5f62-48db-82fd-54cebdcca893" providerId="AD" clId="Web-{59D71C1E-6326-427D-AD51-F21C0B167496}" dt="2022-04-21T00:06:14.589" v="28" actId="1076"/>
        <pc:sldMkLst>
          <pc:docMk/>
          <pc:sldMk cId="3138477254" sldId="517"/>
        </pc:sldMkLst>
        <pc:spChg chg="mod">
          <ac:chgData name="McCormick, Andrew A" userId="S::mccoaa@upmc.edu::b89022ed-5f62-48db-82fd-54cebdcca893" providerId="AD" clId="Web-{59D71C1E-6326-427D-AD51-F21C0B167496}" dt="2022-04-21T00:06:14.589" v="28" actId="1076"/>
          <ac:spMkLst>
            <pc:docMk/>
            <pc:sldMk cId="3138477254" sldId="517"/>
            <ac:spMk id="4" creationId="{4B08FBC8-3863-49B7-9899-723851C4C635}"/>
          </ac:spMkLst>
        </pc:spChg>
      </pc:sldChg>
      <pc:sldChg chg="modSp add replId">
        <pc:chgData name="McCormick, Andrew A" userId="S::mccoaa@upmc.edu::b89022ed-5f62-48db-82fd-54cebdcca893" providerId="AD" clId="Web-{59D71C1E-6326-427D-AD51-F21C0B167496}" dt="2022-04-21T00:06:41.778" v="31" actId="20577"/>
        <pc:sldMkLst>
          <pc:docMk/>
          <pc:sldMk cId="1400008525" sldId="518"/>
        </pc:sldMkLst>
        <pc:graphicFrameChg chg="modGraphic">
          <ac:chgData name="McCormick, Andrew A" userId="S::mccoaa@upmc.edu::b89022ed-5f62-48db-82fd-54cebdcca893" providerId="AD" clId="Web-{59D71C1E-6326-427D-AD51-F21C0B167496}" dt="2022-04-21T00:06:41.778" v="31" actId="20577"/>
          <ac:graphicFrameMkLst>
            <pc:docMk/>
            <pc:sldMk cId="1400008525" sldId="518"/>
            <ac:graphicFrameMk id="16" creationId="{76D3D222-DFC1-4195-8D54-7BDCC5ACEC83}"/>
          </ac:graphicFrameMkLst>
        </pc:graphicFrameChg>
      </pc:sldChg>
      <pc:sldChg chg="addSp delSp modSp add">
        <pc:chgData name="McCormick, Andrew A" userId="S::mccoaa@upmc.edu::b89022ed-5f62-48db-82fd-54cebdcca893" providerId="AD" clId="Web-{59D71C1E-6326-427D-AD51-F21C0B167496}" dt="2022-04-21T00:13:18.552" v="43"/>
        <pc:sldMkLst>
          <pc:docMk/>
          <pc:sldMk cId="350135788" sldId="519"/>
        </pc:sldMkLst>
        <pc:spChg chg="add mod">
          <ac:chgData name="McCormick, Andrew A" userId="S::mccoaa@upmc.edu::b89022ed-5f62-48db-82fd-54cebdcca893" providerId="AD" clId="Web-{59D71C1E-6326-427D-AD51-F21C0B167496}" dt="2022-04-21T00:13:09.036" v="42"/>
          <ac:spMkLst>
            <pc:docMk/>
            <pc:sldMk cId="350135788" sldId="519"/>
            <ac:spMk id="2" creationId="{48B8C229-49A3-57D3-67FE-592BDEFDB63F}"/>
          </ac:spMkLst>
        </pc:spChg>
        <pc:spChg chg="add del">
          <ac:chgData name="McCormick, Andrew A" userId="S::mccoaa@upmc.edu::b89022ed-5f62-48db-82fd-54cebdcca893" providerId="AD" clId="Web-{59D71C1E-6326-427D-AD51-F21C0B167496}" dt="2022-04-21T00:13:18.552" v="43"/>
          <ac:spMkLst>
            <pc:docMk/>
            <pc:sldMk cId="350135788" sldId="519"/>
            <ac:spMk id="3" creationId="{C9BCEE8E-9518-4F45-2842-1929A5A4B3B2}"/>
          </ac:spMkLst>
        </pc:spChg>
      </pc:sldChg>
      <pc:sldChg chg="add del">
        <pc:chgData name="McCormick, Andrew A" userId="S::mccoaa@upmc.edu::b89022ed-5f62-48db-82fd-54cebdcca893" providerId="AD" clId="Web-{59D71C1E-6326-427D-AD51-F21C0B167496}" dt="2022-04-21T00:14:58.288" v="55"/>
        <pc:sldMkLst>
          <pc:docMk/>
          <pc:sldMk cId="3406287894" sldId="520"/>
        </pc:sldMkLst>
      </pc:sldChg>
      <pc:sldChg chg="modSp add ord replId">
        <pc:chgData name="McCormick, Andrew A" userId="S::mccoaa@upmc.edu::b89022ed-5f62-48db-82fd-54cebdcca893" providerId="AD" clId="Web-{59D71C1E-6326-427D-AD51-F21C0B167496}" dt="2022-04-21T00:15:19.461" v="58" actId="1076"/>
        <pc:sldMkLst>
          <pc:docMk/>
          <pc:sldMk cId="3520102974" sldId="521"/>
        </pc:sldMkLst>
        <pc:spChg chg="mod">
          <ac:chgData name="McCormick, Andrew A" userId="S::mccoaa@upmc.edu::b89022ed-5f62-48db-82fd-54cebdcca893" providerId="AD" clId="Web-{59D71C1E-6326-427D-AD51-F21C0B167496}" dt="2022-04-21T00:15:19.461" v="58" actId="1076"/>
          <ac:spMkLst>
            <pc:docMk/>
            <pc:sldMk cId="3520102974" sldId="521"/>
            <ac:spMk id="4" creationId="{4B08FBC8-3863-49B7-9899-723851C4C635}"/>
          </ac:spMkLst>
        </pc:spChg>
      </pc:sldChg>
      <pc:sldChg chg="add ord replId">
        <pc:chgData name="McCormick, Andrew A" userId="S::mccoaa@upmc.edu::b89022ed-5f62-48db-82fd-54cebdcca893" providerId="AD" clId="Web-{59D71C1E-6326-427D-AD51-F21C0B167496}" dt="2022-04-21T00:15:10.070" v="57"/>
        <pc:sldMkLst>
          <pc:docMk/>
          <pc:sldMk cId="4206243337" sldId="522"/>
        </pc:sldMkLst>
      </pc:sldChg>
      <pc:sldChg chg="modSp add ord replId">
        <pc:chgData name="McCormick, Andrew A" userId="S::mccoaa@upmc.edu::b89022ed-5f62-48db-82fd-54cebdcca893" providerId="AD" clId="Web-{59D71C1E-6326-427D-AD51-F21C0B167496}" dt="2022-04-21T00:16:06.352" v="64" actId="20577"/>
        <pc:sldMkLst>
          <pc:docMk/>
          <pc:sldMk cId="2371898864" sldId="523"/>
        </pc:sldMkLst>
        <pc:graphicFrameChg chg="modGraphic">
          <ac:chgData name="McCormick, Andrew A" userId="S::mccoaa@upmc.edu::b89022ed-5f62-48db-82fd-54cebdcca893" providerId="AD" clId="Web-{59D71C1E-6326-427D-AD51-F21C0B167496}" dt="2022-04-21T00:16:06.352" v="64" actId="20577"/>
          <ac:graphicFrameMkLst>
            <pc:docMk/>
            <pc:sldMk cId="2371898864" sldId="523"/>
            <ac:graphicFrameMk id="16" creationId="{76D3D222-DFC1-4195-8D54-7BDCC5ACEC83}"/>
          </ac:graphicFrameMkLst>
        </pc:graphicFrameChg>
      </pc:sldChg>
    </pc:docChg>
  </pc:docChgLst>
  <pc:docChgLst>
    <pc:chgData name="McCormick, Andrew A" userId="b89022ed-5f62-48db-82fd-54cebdcca893" providerId="ADAL" clId="{F4AED167-1CA4-4A87-A8C5-7705AE8DA9D8}"/>
    <pc:docChg chg="undo custSel addSld delSld modSld sldOrd">
      <pc:chgData name="McCormick, Andrew A" userId="b89022ed-5f62-48db-82fd-54cebdcca893" providerId="ADAL" clId="{F4AED167-1CA4-4A87-A8C5-7705AE8DA9D8}" dt="2022-04-04T18:45:10.521" v="1464" actId="20577"/>
      <pc:docMkLst>
        <pc:docMk/>
      </pc:docMkLst>
      <pc:sldChg chg="del">
        <pc:chgData name="McCormick, Andrew A" userId="b89022ed-5f62-48db-82fd-54cebdcca893" providerId="ADAL" clId="{F4AED167-1CA4-4A87-A8C5-7705AE8DA9D8}" dt="2022-04-04T17:58:46.345" v="8" actId="47"/>
        <pc:sldMkLst>
          <pc:docMk/>
          <pc:sldMk cId="3790412013" sldId="258"/>
        </pc:sldMkLst>
      </pc:sldChg>
      <pc:sldChg chg="del">
        <pc:chgData name="McCormick, Andrew A" userId="b89022ed-5f62-48db-82fd-54cebdcca893" providerId="ADAL" clId="{F4AED167-1CA4-4A87-A8C5-7705AE8DA9D8}" dt="2022-04-04T17:51:38.691" v="6" actId="47"/>
        <pc:sldMkLst>
          <pc:docMk/>
          <pc:sldMk cId="3572368814" sldId="260"/>
        </pc:sldMkLst>
      </pc:sldChg>
      <pc:sldChg chg="del">
        <pc:chgData name="McCormick, Andrew A" userId="b89022ed-5f62-48db-82fd-54cebdcca893" providerId="ADAL" clId="{F4AED167-1CA4-4A87-A8C5-7705AE8DA9D8}" dt="2022-04-04T18:01:30.110" v="152" actId="47"/>
        <pc:sldMkLst>
          <pc:docMk/>
          <pc:sldMk cId="4078202904" sldId="262"/>
        </pc:sldMkLst>
      </pc:sldChg>
      <pc:sldChg chg="del">
        <pc:chgData name="McCormick, Andrew A" userId="b89022ed-5f62-48db-82fd-54cebdcca893" providerId="ADAL" clId="{F4AED167-1CA4-4A87-A8C5-7705AE8DA9D8}" dt="2022-04-04T17:51:02.840" v="3" actId="47"/>
        <pc:sldMkLst>
          <pc:docMk/>
          <pc:sldMk cId="1223823262" sldId="267"/>
        </pc:sldMkLst>
      </pc:sldChg>
      <pc:sldChg chg="del">
        <pc:chgData name="McCormick, Andrew A" userId="b89022ed-5f62-48db-82fd-54cebdcca893" providerId="ADAL" clId="{F4AED167-1CA4-4A87-A8C5-7705AE8DA9D8}" dt="2022-04-04T17:51:02.233" v="2" actId="47"/>
        <pc:sldMkLst>
          <pc:docMk/>
          <pc:sldMk cId="492818251" sldId="269"/>
        </pc:sldMkLst>
      </pc:sldChg>
      <pc:sldChg chg="del">
        <pc:chgData name="McCormick, Andrew A" userId="b89022ed-5f62-48db-82fd-54cebdcca893" providerId="ADAL" clId="{F4AED167-1CA4-4A87-A8C5-7705AE8DA9D8}" dt="2022-04-04T17:51:00.934" v="0" actId="47"/>
        <pc:sldMkLst>
          <pc:docMk/>
          <pc:sldMk cId="1656769289" sldId="270"/>
        </pc:sldMkLst>
      </pc:sldChg>
      <pc:sldChg chg="del">
        <pc:chgData name="McCormick, Andrew A" userId="b89022ed-5f62-48db-82fd-54cebdcca893" providerId="ADAL" clId="{F4AED167-1CA4-4A87-A8C5-7705AE8DA9D8}" dt="2022-04-04T17:51:01.584" v="1" actId="47"/>
        <pc:sldMkLst>
          <pc:docMk/>
          <pc:sldMk cId="1897232928" sldId="274"/>
        </pc:sldMkLst>
      </pc:sldChg>
      <pc:sldChg chg="del">
        <pc:chgData name="McCormick, Andrew A" userId="b89022ed-5f62-48db-82fd-54cebdcca893" providerId="ADAL" clId="{F4AED167-1CA4-4A87-A8C5-7705AE8DA9D8}" dt="2022-04-04T17:51:04.013" v="5" actId="47"/>
        <pc:sldMkLst>
          <pc:docMk/>
          <pc:sldMk cId="2376917304" sldId="275"/>
        </pc:sldMkLst>
      </pc:sldChg>
      <pc:sldChg chg="del">
        <pc:chgData name="McCormick, Andrew A" userId="b89022ed-5f62-48db-82fd-54cebdcca893" providerId="ADAL" clId="{F4AED167-1CA4-4A87-A8C5-7705AE8DA9D8}" dt="2022-04-04T17:59:29.425" v="9" actId="47"/>
        <pc:sldMkLst>
          <pc:docMk/>
          <pc:sldMk cId="2098447145" sldId="277"/>
        </pc:sldMkLst>
      </pc:sldChg>
      <pc:sldChg chg="del">
        <pc:chgData name="McCormick, Andrew A" userId="b89022ed-5f62-48db-82fd-54cebdcca893" providerId="ADAL" clId="{F4AED167-1CA4-4A87-A8C5-7705AE8DA9D8}" dt="2022-04-04T17:59:42.417" v="13" actId="47"/>
        <pc:sldMkLst>
          <pc:docMk/>
          <pc:sldMk cId="832500874" sldId="278"/>
        </pc:sldMkLst>
      </pc:sldChg>
      <pc:sldChg chg="modSp modAnim">
        <pc:chgData name="McCormick, Andrew A" userId="b89022ed-5f62-48db-82fd-54cebdcca893" providerId="ADAL" clId="{F4AED167-1CA4-4A87-A8C5-7705AE8DA9D8}" dt="2022-04-04T18:00:42.513" v="75" actId="20577"/>
        <pc:sldMkLst>
          <pc:docMk/>
          <pc:sldMk cId="3091875838" sldId="279"/>
        </pc:sldMkLst>
        <pc:spChg chg="mod">
          <ac:chgData name="McCormick, Andrew A" userId="b89022ed-5f62-48db-82fd-54cebdcca893" providerId="ADAL" clId="{F4AED167-1CA4-4A87-A8C5-7705AE8DA9D8}" dt="2022-04-04T18:00:42.513" v="75" actId="20577"/>
          <ac:spMkLst>
            <pc:docMk/>
            <pc:sldMk cId="3091875838" sldId="279"/>
            <ac:spMk id="3" creationId="{739EDF2F-3A90-4640-9596-C8FADB96EAEF}"/>
          </ac:spMkLst>
        </pc:spChg>
      </pc:sldChg>
      <pc:sldChg chg="modSp modAnim">
        <pc:chgData name="McCormick, Andrew A" userId="b89022ed-5f62-48db-82fd-54cebdcca893" providerId="ADAL" clId="{F4AED167-1CA4-4A87-A8C5-7705AE8DA9D8}" dt="2022-04-04T18:01:13.531" v="151" actId="20577"/>
        <pc:sldMkLst>
          <pc:docMk/>
          <pc:sldMk cId="375176882" sldId="280"/>
        </pc:sldMkLst>
        <pc:spChg chg="mod">
          <ac:chgData name="McCormick, Andrew A" userId="b89022ed-5f62-48db-82fd-54cebdcca893" providerId="ADAL" clId="{F4AED167-1CA4-4A87-A8C5-7705AE8DA9D8}" dt="2022-04-04T18:01:13.531" v="151" actId="20577"/>
          <ac:spMkLst>
            <pc:docMk/>
            <pc:sldMk cId="375176882" sldId="280"/>
            <ac:spMk id="3" creationId="{9D48696B-B8BD-4C5C-BDC6-B5EB2301F6A1}"/>
          </ac:spMkLst>
        </pc:spChg>
      </pc:sldChg>
      <pc:sldChg chg="del">
        <pc:chgData name="McCormick, Andrew A" userId="b89022ed-5f62-48db-82fd-54cebdcca893" providerId="ADAL" clId="{F4AED167-1CA4-4A87-A8C5-7705AE8DA9D8}" dt="2022-04-04T17:51:03.466" v="4" actId="47"/>
        <pc:sldMkLst>
          <pc:docMk/>
          <pc:sldMk cId="1076076897" sldId="281"/>
        </pc:sldMkLst>
      </pc:sldChg>
      <pc:sldChg chg="del">
        <pc:chgData name="McCormick, Andrew A" userId="b89022ed-5f62-48db-82fd-54cebdcca893" providerId="ADAL" clId="{F4AED167-1CA4-4A87-A8C5-7705AE8DA9D8}" dt="2022-04-04T17:59:37.944" v="10" actId="47"/>
        <pc:sldMkLst>
          <pc:docMk/>
          <pc:sldMk cId="1580471751" sldId="283"/>
        </pc:sldMkLst>
      </pc:sldChg>
      <pc:sldChg chg="addSp modSp mod setBg delDesignElem">
        <pc:chgData name="McCormick, Andrew A" userId="b89022ed-5f62-48db-82fd-54cebdcca893" providerId="ADAL" clId="{F4AED167-1CA4-4A87-A8C5-7705AE8DA9D8}" dt="2022-04-04T18:16:38.914" v="329"/>
        <pc:sldMkLst>
          <pc:docMk/>
          <pc:sldMk cId="3398734975" sldId="358"/>
        </pc:sldMkLst>
        <pc:spChg chg="mod">
          <ac:chgData name="McCormick, Andrew A" userId="b89022ed-5f62-48db-82fd-54cebdcca893" providerId="ADAL" clId="{F4AED167-1CA4-4A87-A8C5-7705AE8DA9D8}" dt="2022-04-04T18:10:15.826" v="297" actId="26606"/>
          <ac:spMkLst>
            <pc:docMk/>
            <pc:sldMk cId="3398734975" sldId="358"/>
            <ac:spMk id="3" creationId="{00000000-0000-0000-0000-000000000000}"/>
          </ac:spMkLst>
        </pc:spChg>
        <pc:spChg chg="add">
          <ac:chgData name="McCormick, Andrew A" userId="b89022ed-5f62-48db-82fd-54cebdcca893" providerId="ADAL" clId="{F4AED167-1CA4-4A87-A8C5-7705AE8DA9D8}" dt="2022-04-04T18:10:15.826" v="297" actId="26606"/>
          <ac:spMkLst>
            <pc:docMk/>
            <pc:sldMk cId="3398734975" sldId="358"/>
            <ac:spMk id="21" creationId="{4E866FF9-A729-45F0-A163-10E89E871602}"/>
          </ac:spMkLst>
        </pc:spChg>
        <pc:spChg chg="add">
          <ac:chgData name="McCormick, Andrew A" userId="b89022ed-5f62-48db-82fd-54cebdcca893" providerId="ADAL" clId="{F4AED167-1CA4-4A87-A8C5-7705AE8DA9D8}" dt="2022-04-04T18:10:15.826" v="297" actId="26606"/>
          <ac:spMkLst>
            <pc:docMk/>
            <pc:sldMk cId="3398734975" sldId="358"/>
            <ac:spMk id="23" creationId="{A804366F-2366-4688-98E7-B101C7BC6146}"/>
          </ac:spMkLst>
        </pc:spChg>
        <pc:graphicFrameChg chg="mod modGraphic">
          <ac:chgData name="McCormick, Andrew A" userId="b89022ed-5f62-48db-82fd-54cebdcca893" providerId="ADAL" clId="{F4AED167-1CA4-4A87-A8C5-7705AE8DA9D8}" dt="2022-04-04T18:16:38.914" v="329"/>
          <ac:graphicFrameMkLst>
            <pc:docMk/>
            <pc:sldMk cId="3398734975" sldId="358"/>
            <ac:graphicFrameMk id="16" creationId="{76D3D222-DFC1-4195-8D54-7BDCC5ACEC83}"/>
          </ac:graphicFrameMkLst>
        </pc:graphicFrameChg>
      </pc:sldChg>
      <pc:sldChg chg="addSp modSp mod setBg modAnim">
        <pc:chgData name="McCormick, Andrew A" userId="b89022ed-5f62-48db-82fd-54cebdcca893" providerId="ADAL" clId="{F4AED167-1CA4-4A87-A8C5-7705AE8DA9D8}" dt="2022-04-04T18:20:40.123" v="340" actId="207"/>
        <pc:sldMkLst>
          <pc:docMk/>
          <pc:sldMk cId="171665467" sldId="391"/>
        </pc:sldMkLst>
        <pc:spChg chg="mod">
          <ac:chgData name="McCormick, Andrew A" userId="b89022ed-5f62-48db-82fd-54cebdcca893" providerId="ADAL" clId="{F4AED167-1CA4-4A87-A8C5-7705AE8DA9D8}" dt="2022-04-04T18:10:55.809" v="299" actId="26606"/>
          <ac:spMkLst>
            <pc:docMk/>
            <pc:sldMk cId="171665467" sldId="391"/>
            <ac:spMk id="2" creationId="{9B5C9A8F-B258-42DC-B9BF-136FB95FCA86}"/>
          </ac:spMkLst>
        </pc:spChg>
        <pc:spChg chg="mod">
          <ac:chgData name="McCormick, Andrew A" userId="b89022ed-5f62-48db-82fd-54cebdcca893" providerId="ADAL" clId="{F4AED167-1CA4-4A87-A8C5-7705AE8DA9D8}" dt="2022-04-04T18:20:40.123" v="340" actId="207"/>
          <ac:spMkLst>
            <pc:docMk/>
            <pc:sldMk cId="171665467" sldId="391"/>
            <ac:spMk id="3" creationId="{EF93D1F4-B39D-40B1-9AD3-D8E6BD1945F9}"/>
          </ac:spMkLst>
        </pc:spChg>
        <pc:spChg chg="add mod">
          <ac:chgData name="McCormick, Andrew A" userId="b89022ed-5f62-48db-82fd-54cebdcca893" providerId="ADAL" clId="{F4AED167-1CA4-4A87-A8C5-7705AE8DA9D8}" dt="2022-04-04T18:11:33.323" v="304" actId="207"/>
          <ac:spMkLst>
            <pc:docMk/>
            <pc:sldMk cId="171665467" sldId="391"/>
            <ac:spMk id="5" creationId="{F4EF558D-50C5-4619-A2B8-E54470074715}"/>
          </ac:spMkLst>
        </pc:spChg>
        <pc:spChg chg="add">
          <ac:chgData name="McCormick, Andrew A" userId="b89022ed-5f62-48db-82fd-54cebdcca893" providerId="ADAL" clId="{F4AED167-1CA4-4A87-A8C5-7705AE8DA9D8}" dt="2022-04-04T18:10:55.809" v="299" actId="26606"/>
          <ac:spMkLst>
            <pc:docMk/>
            <pc:sldMk cId="171665467" sldId="391"/>
            <ac:spMk id="9" creationId="{1660E788-AFA9-4A1B-9991-6AA74632A15B}"/>
          </ac:spMkLst>
        </pc:spChg>
        <pc:spChg chg="add">
          <ac:chgData name="McCormick, Andrew A" userId="b89022ed-5f62-48db-82fd-54cebdcca893" providerId="ADAL" clId="{F4AED167-1CA4-4A87-A8C5-7705AE8DA9D8}" dt="2022-04-04T18:10:55.809" v="299" actId="26606"/>
          <ac:spMkLst>
            <pc:docMk/>
            <pc:sldMk cId="171665467" sldId="391"/>
            <ac:spMk id="11" creationId="{867D4867-5BA7-4462-B2F6-A23F4A622AA7}"/>
          </ac:spMkLst>
        </pc:spChg>
        <pc:picChg chg="mod ord">
          <ac:chgData name="McCormick, Andrew A" userId="b89022ed-5f62-48db-82fd-54cebdcca893" providerId="ADAL" clId="{F4AED167-1CA4-4A87-A8C5-7705AE8DA9D8}" dt="2022-04-04T18:11:23.682" v="301" actId="27614"/>
          <ac:picMkLst>
            <pc:docMk/>
            <pc:sldMk cId="171665467" sldId="391"/>
            <ac:picMk id="4" creationId="{E94419C4-8D25-43AD-9280-0A1573821630}"/>
          </ac:picMkLst>
        </pc:picChg>
      </pc:sldChg>
      <pc:sldChg chg="del">
        <pc:chgData name="McCormick, Andrew A" userId="b89022ed-5f62-48db-82fd-54cebdcca893" providerId="ADAL" clId="{F4AED167-1CA4-4A87-A8C5-7705AE8DA9D8}" dt="2022-04-04T17:59:40.570" v="11" actId="47"/>
        <pc:sldMkLst>
          <pc:docMk/>
          <pc:sldMk cId="2759814019" sldId="459"/>
        </pc:sldMkLst>
      </pc:sldChg>
      <pc:sldChg chg="del">
        <pc:chgData name="McCormick, Andrew A" userId="b89022ed-5f62-48db-82fd-54cebdcca893" providerId="ADAL" clId="{F4AED167-1CA4-4A87-A8C5-7705AE8DA9D8}" dt="2022-04-04T17:59:41.567" v="12" actId="47"/>
        <pc:sldMkLst>
          <pc:docMk/>
          <pc:sldMk cId="2235009758" sldId="460"/>
        </pc:sldMkLst>
      </pc:sldChg>
      <pc:sldChg chg="delDesignElem">
        <pc:chgData name="McCormick, Andrew A" userId="b89022ed-5f62-48db-82fd-54cebdcca893" providerId="ADAL" clId="{F4AED167-1CA4-4A87-A8C5-7705AE8DA9D8}" dt="2022-04-04T17:58:43.151" v="7"/>
        <pc:sldMkLst>
          <pc:docMk/>
          <pc:sldMk cId="322055288" sldId="464"/>
        </pc:sldMkLst>
      </pc:sldChg>
      <pc:sldChg chg="modSp add mod ord">
        <pc:chgData name="McCormick, Andrew A" userId="b89022ed-5f62-48db-82fd-54cebdcca893" providerId="ADAL" clId="{F4AED167-1CA4-4A87-A8C5-7705AE8DA9D8}" dt="2022-04-04T17:59:56.084" v="17" actId="1076"/>
        <pc:sldMkLst>
          <pc:docMk/>
          <pc:sldMk cId="4184953814" sldId="465"/>
        </pc:sldMkLst>
        <pc:spChg chg="mod">
          <ac:chgData name="McCormick, Andrew A" userId="b89022ed-5f62-48db-82fd-54cebdcca893" providerId="ADAL" clId="{F4AED167-1CA4-4A87-A8C5-7705AE8DA9D8}" dt="2022-04-04T17:59:56.084" v="17" actId="1076"/>
          <ac:spMkLst>
            <pc:docMk/>
            <pc:sldMk cId="4184953814" sldId="465"/>
            <ac:spMk id="4" creationId="{4B08FBC8-3863-49B7-9899-723851C4C635}"/>
          </ac:spMkLst>
        </pc:spChg>
      </pc:sldChg>
      <pc:sldChg chg="modSp new mod">
        <pc:chgData name="McCormick, Andrew A" userId="b89022ed-5f62-48db-82fd-54cebdcca893" providerId="ADAL" clId="{F4AED167-1CA4-4A87-A8C5-7705AE8DA9D8}" dt="2022-04-04T18:13:27.622" v="309" actId="255"/>
        <pc:sldMkLst>
          <pc:docMk/>
          <pc:sldMk cId="392591822" sldId="466"/>
        </pc:sldMkLst>
        <pc:spChg chg="mod">
          <ac:chgData name="McCormick, Andrew A" userId="b89022ed-5f62-48db-82fd-54cebdcca893" providerId="ADAL" clId="{F4AED167-1CA4-4A87-A8C5-7705AE8DA9D8}" dt="2022-04-04T18:08:32.353" v="161" actId="20577"/>
          <ac:spMkLst>
            <pc:docMk/>
            <pc:sldMk cId="392591822" sldId="466"/>
            <ac:spMk id="2" creationId="{101CB20A-3848-4673-A120-A68B8185FB63}"/>
          </ac:spMkLst>
        </pc:spChg>
        <pc:spChg chg="mod">
          <ac:chgData name="McCormick, Andrew A" userId="b89022ed-5f62-48db-82fd-54cebdcca893" providerId="ADAL" clId="{F4AED167-1CA4-4A87-A8C5-7705AE8DA9D8}" dt="2022-04-04T18:13:27.622" v="309" actId="255"/>
          <ac:spMkLst>
            <pc:docMk/>
            <pc:sldMk cId="392591822" sldId="466"/>
            <ac:spMk id="3" creationId="{DDE98579-4D7B-4E6C-AAF1-443763A439B2}"/>
          </ac:spMkLst>
        </pc:spChg>
      </pc:sldChg>
      <pc:sldChg chg="modSp add mod ord">
        <pc:chgData name="McCormick, Andrew A" userId="b89022ed-5f62-48db-82fd-54cebdcca893" providerId="ADAL" clId="{F4AED167-1CA4-4A87-A8C5-7705AE8DA9D8}" dt="2022-04-04T18:17:10.831" v="336"/>
        <pc:sldMkLst>
          <pc:docMk/>
          <pc:sldMk cId="499995709" sldId="467"/>
        </pc:sldMkLst>
        <pc:graphicFrameChg chg="mod modGraphic">
          <ac:chgData name="McCormick, Andrew A" userId="b89022ed-5f62-48db-82fd-54cebdcca893" providerId="ADAL" clId="{F4AED167-1CA4-4A87-A8C5-7705AE8DA9D8}" dt="2022-04-04T18:17:08.392" v="334" actId="207"/>
          <ac:graphicFrameMkLst>
            <pc:docMk/>
            <pc:sldMk cId="499995709" sldId="467"/>
            <ac:graphicFrameMk id="16" creationId="{76D3D222-DFC1-4195-8D54-7BDCC5ACEC83}"/>
          </ac:graphicFrameMkLst>
        </pc:graphicFrameChg>
      </pc:sldChg>
      <pc:sldChg chg="modSp add del mod ord">
        <pc:chgData name="McCormick, Andrew A" userId="b89022ed-5f62-48db-82fd-54cebdcca893" providerId="ADAL" clId="{F4AED167-1CA4-4A87-A8C5-7705AE8DA9D8}" dt="2022-04-04T18:16:41.366" v="330" actId="47"/>
        <pc:sldMkLst>
          <pc:docMk/>
          <pc:sldMk cId="3747581993" sldId="467"/>
        </pc:sldMkLst>
        <pc:graphicFrameChg chg="mod modGraphic">
          <ac:chgData name="McCormick, Andrew A" userId="b89022ed-5f62-48db-82fd-54cebdcca893" providerId="ADAL" clId="{F4AED167-1CA4-4A87-A8C5-7705AE8DA9D8}" dt="2022-04-04T18:16:09.786" v="327"/>
          <ac:graphicFrameMkLst>
            <pc:docMk/>
            <pc:sldMk cId="3747581993" sldId="467"/>
            <ac:graphicFrameMk id="16" creationId="{76D3D222-DFC1-4195-8D54-7BDCC5ACEC83}"/>
          </ac:graphicFrameMkLst>
        </pc:graphicFrameChg>
      </pc:sldChg>
      <pc:sldChg chg="add ord">
        <pc:chgData name="McCormick, Andrew A" userId="b89022ed-5f62-48db-82fd-54cebdcca893" providerId="ADAL" clId="{F4AED167-1CA4-4A87-A8C5-7705AE8DA9D8}" dt="2022-04-04T18:17:42.334" v="339"/>
        <pc:sldMkLst>
          <pc:docMk/>
          <pc:sldMk cId="217167348" sldId="468"/>
        </pc:sldMkLst>
      </pc:sldChg>
      <pc:sldChg chg="addSp delSp modSp mod setBg">
        <pc:chgData name="McCormick, Andrew A" userId="b89022ed-5f62-48db-82fd-54cebdcca893" providerId="ADAL" clId="{F4AED167-1CA4-4A87-A8C5-7705AE8DA9D8}" dt="2022-04-04T18:32:19.574" v="413" actId="478"/>
        <pc:sldMkLst>
          <pc:docMk/>
          <pc:sldMk cId="2724798883" sldId="469"/>
        </pc:sldMkLst>
        <pc:spChg chg="mod">
          <ac:chgData name="McCormick, Andrew A" userId="b89022ed-5f62-48db-82fd-54cebdcca893" providerId="ADAL" clId="{F4AED167-1CA4-4A87-A8C5-7705AE8DA9D8}" dt="2022-04-04T18:32:08.049" v="412" actId="26606"/>
          <ac:spMkLst>
            <pc:docMk/>
            <pc:sldMk cId="2724798883" sldId="469"/>
            <ac:spMk id="2" creationId="{41CD1BD0-7A54-49A5-A715-29B1F990B996}"/>
          </ac:spMkLst>
        </pc:spChg>
        <pc:spChg chg="add del">
          <ac:chgData name="McCormick, Andrew A" userId="b89022ed-5f62-48db-82fd-54cebdcca893" providerId="ADAL" clId="{F4AED167-1CA4-4A87-A8C5-7705AE8DA9D8}" dt="2022-04-04T18:32:08.049" v="412" actId="26606"/>
          <ac:spMkLst>
            <pc:docMk/>
            <pc:sldMk cId="2724798883" sldId="469"/>
            <ac:spMk id="3" creationId="{8C5A259C-7800-455B-A98B-CAF9F7EC7194}"/>
          </ac:spMkLst>
        </pc:spChg>
        <pc:graphicFrameChg chg="add del mod">
          <ac:chgData name="McCormick, Andrew A" userId="b89022ed-5f62-48db-82fd-54cebdcca893" providerId="ADAL" clId="{F4AED167-1CA4-4A87-A8C5-7705AE8DA9D8}" dt="2022-04-04T18:31:49.879" v="411" actId="26606"/>
          <ac:graphicFrameMkLst>
            <pc:docMk/>
            <pc:sldMk cId="2724798883" sldId="469"/>
            <ac:graphicFrameMk id="5" creationId="{FA709B05-8C6D-08DD-77EA-2C8AFF954A81}"/>
          </ac:graphicFrameMkLst>
        </pc:graphicFrameChg>
        <pc:graphicFrameChg chg="add mod">
          <ac:chgData name="McCormick, Andrew A" userId="b89022ed-5f62-48db-82fd-54cebdcca893" providerId="ADAL" clId="{F4AED167-1CA4-4A87-A8C5-7705AE8DA9D8}" dt="2022-04-04T18:32:19.574" v="413" actId="478"/>
          <ac:graphicFrameMkLst>
            <pc:docMk/>
            <pc:sldMk cId="2724798883" sldId="469"/>
            <ac:graphicFrameMk id="6" creationId="{EABEF303-F765-19DE-0B0C-032BC0CD0D40}"/>
          </ac:graphicFrameMkLst>
        </pc:graphicFrameChg>
      </pc:sldChg>
      <pc:sldChg chg="addSp modSp mod setBg delDesignElem">
        <pc:chgData name="McCormick, Andrew A" userId="b89022ed-5f62-48db-82fd-54cebdcca893" providerId="ADAL" clId="{F4AED167-1CA4-4A87-A8C5-7705AE8DA9D8}" dt="2022-04-04T18:31:25.706" v="408" actId="26606"/>
        <pc:sldMkLst>
          <pc:docMk/>
          <pc:sldMk cId="381155335" sldId="470"/>
        </pc:sldMkLst>
        <pc:spChg chg="mod">
          <ac:chgData name="McCormick, Andrew A" userId="b89022ed-5f62-48db-82fd-54cebdcca893" providerId="ADAL" clId="{F4AED167-1CA4-4A87-A8C5-7705AE8DA9D8}" dt="2022-04-04T18:31:25.706" v="408" actId="26606"/>
          <ac:spMkLst>
            <pc:docMk/>
            <pc:sldMk cId="381155335" sldId="470"/>
            <ac:spMk id="2" creationId="{D2DADB35-75C1-4A97-B621-E172C7B01693}"/>
          </ac:spMkLst>
        </pc:spChg>
        <pc:spChg chg="add">
          <ac:chgData name="McCormick, Andrew A" userId="b89022ed-5f62-48db-82fd-54cebdcca893" providerId="ADAL" clId="{F4AED167-1CA4-4A87-A8C5-7705AE8DA9D8}" dt="2022-04-04T18:31:25.706" v="408" actId="26606"/>
          <ac:spMkLst>
            <pc:docMk/>
            <pc:sldMk cId="381155335" sldId="470"/>
            <ac:spMk id="10" creationId="{93F0ADB5-A0B4-4B01-A8C4-FDC34CE22BD4}"/>
          </ac:spMkLst>
        </pc:spChg>
        <pc:spChg chg="add">
          <ac:chgData name="McCormick, Andrew A" userId="b89022ed-5f62-48db-82fd-54cebdcca893" providerId="ADAL" clId="{F4AED167-1CA4-4A87-A8C5-7705AE8DA9D8}" dt="2022-04-04T18:31:25.706" v="408" actId="26606"/>
          <ac:spMkLst>
            <pc:docMk/>
            <pc:sldMk cId="381155335" sldId="470"/>
            <ac:spMk id="12" creationId="{AA6D0FDE-0241-4C21-A720-A69475358235}"/>
          </ac:spMkLst>
        </pc:spChg>
        <pc:graphicFrameChg chg="mod modGraphic">
          <ac:chgData name="McCormick, Andrew A" userId="b89022ed-5f62-48db-82fd-54cebdcca893" providerId="ADAL" clId="{F4AED167-1CA4-4A87-A8C5-7705AE8DA9D8}" dt="2022-04-04T18:31:25.706" v="408" actId="26606"/>
          <ac:graphicFrameMkLst>
            <pc:docMk/>
            <pc:sldMk cId="381155335" sldId="470"/>
            <ac:graphicFrameMk id="5" creationId="{39CAFB3B-1F45-4D24-AD34-E735FDB35FF4}"/>
          </ac:graphicFrameMkLst>
        </pc:graphicFrameChg>
      </pc:sldChg>
      <pc:sldChg chg="modSp mod">
        <pc:chgData name="McCormick, Andrew A" userId="b89022ed-5f62-48db-82fd-54cebdcca893" providerId="ADAL" clId="{F4AED167-1CA4-4A87-A8C5-7705AE8DA9D8}" dt="2022-04-04T18:31:16.045" v="407" actId="1076"/>
        <pc:sldMkLst>
          <pc:docMk/>
          <pc:sldMk cId="3724470651" sldId="471"/>
        </pc:sldMkLst>
        <pc:spChg chg="mod">
          <ac:chgData name="McCormick, Andrew A" userId="b89022ed-5f62-48db-82fd-54cebdcca893" providerId="ADAL" clId="{F4AED167-1CA4-4A87-A8C5-7705AE8DA9D8}" dt="2022-04-04T18:31:07.773" v="405" actId="1076"/>
          <ac:spMkLst>
            <pc:docMk/>
            <pc:sldMk cId="3724470651" sldId="471"/>
            <ac:spMk id="3" creationId="{BB36B755-C8FA-467A-ACE6-E5EDCD869EAB}"/>
          </ac:spMkLst>
        </pc:spChg>
        <pc:spChg chg="mod">
          <ac:chgData name="McCormick, Andrew A" userId="b89022ed-5f62-48db-82fd-54cebdcca893" providerId="ADAL" clId="{F4AED167-1CA4-4A87-A8C5-7705AE8DA9D8}" dt="2022-04-04T18:31:12.430" v="406" actId="1076"/>
          <ac:spMkLst>
            <pc:docMk/>
            <pc:sldMk cId="3724470651" sldId="471"/>
            <ac:spMk id="6" creationId="{8B34107B-E8AB-44C5-A94C-A69CEE049ECD}"/>
          </ac:spMkLst>
        </pc:spChg>
        <pc:spChg chg="mod">
          <ac:chgData name="McCormick, Andrew A" userId="b89022ed-5f62-48db-82fd-54cebdcca893" providerId="ADAL" clId="{F4AED167-1CA4-4A87-A8C5-7705AE8DA9D8}" dt="2022-04-04T18:31:16.045" v="407" actId="1076"/>
          <ac:spMkLst>
            <pc:docMk/>
            <pc:sldMk cId="3724470651" sldId="471"/>
            <ac:spMk id="7" creationId="{98FC84CD-FE88-4F4C-93D2-C907598711DE}"/>
          </ac:spMkLst>
        </pc:spChg>
      </pc:sldChg>
      <pc:sldChg chg="modSp mod">
        <pc:chgData name="McCormick, Andrew A" userId="b89022ed-5f62-48db-82fd-54cebdcca893" providerId="ADAL" clId="{F4AED167-1CA4-4A87-A8C5-7705AE8DA9D8}" dt="2022-04-04T18:30:46.150" v="404" actId="1076"/>
        <pc:sldMkLst>
          <pc:docMk/>
          <pc:sldMk cId="3889021203" sldId="472"/>
        </pc:sldMkLst>
        <pc:spChg chg="mod">
          <ac:chgData name="McCormick, Andrew A" userId="b89022ed-5f62-48db-82fd-54cebdcca893" providerId="ADAL" clId="{F4AED167-1CA4-4A87-A8C5-7705AE8DA9D8}" dt="2022-04-04T18:30:43.902" v="403" actId="1076"/>
          <ac:spMkLst>
            <pc:docMk/>
            <pc:sldMk cId="3889021203" sldId="472"/>
            <ac:spMk id="12" creationId="{999A6F97-3079-4A16-BE90-D4064A7A9839}"/>
          </ac:spMkLst>
        </pc:spChg>
        <pc:grpChg chg="mod">
          <ac:chgData name="McCormick, Andrew A" userId="b89022ed-5f62-48db-82fd-54cebdcca893" providerId="ADAL" clId="{F4AED167-1CA4-4A87-A8C5-7705AE8DA9D8}" dt="2022-04-04T18:30:32.734" v="401" actId="1076"/>
          <ac:grpSpMkLst>
            <pc:docMk/>
            <pc:sldMk cId="3889021203" sldId="472"/>
            <ac:grpSpMk id="10" creationId="{2D2DDFE4-0E1C-448E-9E66-7AEF8E151326}"/>
          </ac:grpSpMkLst>
        </pc:grpChg>
        <pc:picChg chg="mod">
          <ac:chgData name="McCormick, Andrew A" userId="b89022ed-5f62-48db-82fd-54cebdcca893" providerId="ADAL" clId="{F4AED167-1CA4-4A87-A8C5-7705AE8DA9D8}" dt="2022-04-04T18:30:46.150" v="404" actId="1076"/>
          <ac:picMkLst>
            <pc:docMk/>
            <pc:sldMk cId="3889021203" sldId="472"/>
            <ac:picMk id="4" creationId="{806677A2-998B-46C8-856E-20DD3842E68D}"/>
          </ac:picMkLst>
        </pc:picChg>
        <pc:picChg chg="mod">
          <ac:chgData name="McCormick, Andrew A" userId="b89022ed-5f62-48db-82fd-54cebdcca893" providerId="ADAL" clId="{F4AED167-1CA4-4A87-A8C5-7705AE8DA9D8}" dt="2022-04-04T18:30:37.199" v="402" actId="1076"/>
          <ac:picMkLst>
            <pc:docMk/>
            <pc:sldMk cId="3889021203" sldId="472"/>
            <ac:picMk id="11" creationId="{775E7261-F34A-44CF-8179-F289A26D77FB}"/>
          </ac:picMkLst>
        </pc:picChg>
      </pc:sldChg>
      <pc:sldChg chg="addSp modSp mod setBg">
        <pc:chgData name="McCormick, Andrew A" userId="b89022ed-5f62-48db-82fd-54cebdcca893" providerId="ADAL" clId="{F4AED167-1CA4-4A87-A8C5-7705AE8DA9D8}" dt="2022-04-04T18:30:14.670" v="399" actId="26606"/>
        <pc:sldMkLst>
          <pc:docMk/>
          <pc:sldMk cId="2002957965" sldId="473"/>
        </pc:sldMkLst>
        <pc:spChg chg="mod">
          <ac:chgData name="McCormick, Andrew A" userId="b89022ed-5f62-48db-82fd-54cebdcca893" providerId="ADAL" clId="{F4AED167-1CA4-4A87-A8C5-7705AE8DA9D8}" dt="2022-04-04T18:30:14.670" v="399" actId="26606"/>
          <ac:spMkLst>
            <pc:docMk/>
            <pc:sldMk cId="2002957965" sldId="473"/>
            <ac:spMk id="2" creationId="{00000000-0000-0000-0000-000000000000}"/>
          </ac:spMkLst>
        </pc:spChg>
        <pc:spChg chg="mod">
          <ac:chgData name="McCormick, Andrew A" userId="b89022ed-5f62-48db-82fd-54cebdcca893" providerId="ADAL" clId="{F4AED167-1CA4-4A87-A8C5-7705AE8DA9D8}" dt="2022-04-04T18:30:14.670" v="399" actId="26606"/>
          <ac:spMkLst>
            <pc:docMk/>
            <pc:sldMk cId="2002957965" sldId="473"/>
            <ac:spMk id="3" creationId="{00000000-0000-0000-0000-000000000000}"/>
          </ac:spMkLst>
        </pc:spChg>
        <pc:spChg chg="add">
          <ac:chgData name="McCormick, Andrew A" userId="b89022ed-5f62-48db-82fd-54cebdcca893" providerId="ADAL" clId="{F4AED167-1CA4-4A87-A8C5-7705AE8DA9D8}" dt="2022-04-04T18:30:14.670" v="399" actId="26606"/>
          <ac:spMkLst>
            <pc:docMk/>
            <pc:sldMk cId="2002957965" sldId="473"/>
            <ac:spMk id="71" creationId="{1660E788-AFA9-4A1B-9991-6AA74632A15B}"/>
          </ac:spMkLst>
        </pc:spChg>
        <pc:spChg chg="add">
          <ac:chgData name="McCormick, Andrew A" userId="b89022ed-5f62-48db-82fd-54cebdcca893" providerId="ADAL" clId="{F4AED167-1CA4-4A87-A8C5-7705AE8DA9D8}" dt="2022-04-04T18:30:14.670" v="399" actId="26606"/>
          <ac:spMkLst>
            <pc:docMk/>
            <pc:sldMk cId="2002957965" sldId="473"/>
            <ac:spMk id="73" creationId="{867D4867-5BA7-4462-B2F6-A23F4A622AA7}"/>
          </ac:spMkLst>
        </pc:spChg>
        <pc:picChg chg="mod">
          <ac:chgData name="McCormick, Andrew A" userId="b89022ed-5f62-48db-82fd-54cebdcca893" providerId="ADAL" clId="{F4AED167-1CA4-4A87-A8C5-7705AE8DA9D8}" dt="2022-04-04T18:30:14.670" v="399" actId="26606"/>
          <ac:picMkLst>
            <pc:docMk/>
            <pc:sldMk cId="2002957965" sldId="473"/>
            <ac:picMk id="3074" creationId="{00000000-0000-0000-0000-000000000000}"/>
          </ac:picMkLst>
        </pc:picChg>
      </pc:sldChg>
      <pc:sldChg chg="modSp mod">
        <pc:chgData name="McCormick, Andrew A" userId="b89022ed-5f62-48db-82fd-54cebdcca893" providerId="ADAL" clId="{F4AED167-1CA4-4A87-A8C5-7705AE8DA9D8}" dt="2022-04-04T18:29:24.721" v="397" actId="255"/>
        <pc:sldMkLst>
          <pc:docMk/>
          <pc:sldMk cId="3276702554" sldId="475"/>
        </pc:sldMkLst>
        <pc:spChg chg="mod">
          <ac:chgData name="McCormick, Andrew A" userId="b89022ed-5f62-48db-82fd-54cebdcca893" providerId="ADAL" clId="{F4AED167-1CA4-4A87-A8C5-7705AE8DA9D8}" dt="2022-04-04T18:28:52.006" v="389" actId="1076"/>
          <ac:spMkLst>
            <pc:docMk/>
            <pc:sldMk cId="3276702554" sldId="475"/>
            <ac:spMk id="4" creationId="{A1B65063-D822-4BDE-ADAF-F2A48E96B860}"/>
          </ac:spMkLst>
        </pc:spChg>
        <pc:spChg chg="mod">
          <ac:chgData name="McCormick, Andrew A" userId="b89022ed-5f62-48db-82fd-54cebdcca893" providerId="ADAL" clId="{F4AED167-1CA4-4A87-A8C5-7705AE8DA9D8}" dt="2022-04-04T18:29:24.721" v="397" actId="255"/>
          <ac:spMkLst>
            <pc:docMk/>
            <pc:sldMk cId="3276702554" sldId="475"/>
            <ac:spMk id="6" creationId="{64AE0A0C-E263-49C0-895D-E920B510CCC6}"/>
          </ac:spMkLst>
        </pc:spChg>
      </pc:sldChg>
      <pc:sldChg chg="modSp mod delDesignElem">
        <pc:chgData name="McCormick, Andrew A" userId="b89022ed-5f62-48db-82fd-54cebdcca893" providerId="ADAL" clId="{F4AED167-1CA4-4A87-A8C5-7705AE8DA9D8}" dt="2022-04-04T18:28:32.180" v="387" actId="313"/>
        <pc:sldMkLst>
          <pc:docMk/>
          <pc:sldMk cId="1074726187" sldId="476"/>
        </pc:sldMkLst>
        <pc:spChg chg="mod">
          <ac:chgData name="McCormick, Andrew A" userId="b89022ed-5f62-48db-82fd-54cebdcca893" providerId="ADAL" clId="{F4AED167-1CA4-4A87-A8C5-7705AE8DA9D8}" dt="2022-04-04T18:28:32.180" v="387" actId="313"/>
          <ac:spMkLst>
            <pc:docMk/>
            <pc:sldMk cId="1074726187" sldId="476"/>
            <ac:spMk id="2" creationId="{224CFC2E-5FC6-4043-BE3B-6A3AC16A736C}"/>
          </ac:spMkLst>
        </pc:spChg>
      </pc:sldChg>
      <pc:sldChg chg="modSp mod delDesignElem">
        <pc:chgData name="McCormick, Andrew A" userId="b89022ed-5f62-48db-82fd-54cebdcca893" providerId="ADAL" clId="{F4AED167-1CA4-4A87-A8C5-7705AE8DA9D8}" dt="2022-04-04T18:28:04.895" v="383" actId="1076"/>
        <pc:sldMkLst>
          <pc:docMk/>
          <pc:sldMk cId="599706237" sldId="477"/>
        </pc:sldMkLst>
        <pc:spChg chg="mod">
          <ac:chgData name="McCormick, Andrew A" userId="b89022ed-5f62-48db-82fd-54cebdcca893" providerId="ADAL" clId="{F4AED167-1CA4-4A87-A8C5-7705AE8DA9D8}" dt="2022-04-04T18:28:04.895" v="383" actId="1076"/>
          <ac:spMkLst>
            <pc:docMk/>
            <pc:sldMk cId="599706237" sldId="477"/>
            <ac:spMk id="2" creationId="{894E4136-C07E-4EE4-A35C-EADEEB20B08E}"/>
          </ac:spMkLst>
        </pc:spChg>
      </pc:sldChg>
      <pc:sldChg chg="modSp mod">
        <pc:chgData name="McCormick, Andrew A" userId="b89022ed-5f62-48db-82fd-54cebdcca893" providerId="ADAL" clId="{F4AED167-1CA4-4A87-A8C5-7705AE8DA9D8}" dt="2022-04-04T18:27:14.728" v="380" actId="1076"/>
        <pc:sldMkLst>
          <pc:docMk/>
          <pc:sldMk cId="933825043" sldId="478"/>
        </pc:sldMkLst>
        <pc:spChg chg="mod">
          <ac:chgData name="McCormick, Andrew A" userId="b89022ed-5f62-48db-82fd-54cebdcca893" providerId="ADAL" clId="{F4AED167-1CA4-4A87-A8C5-7705AE8DA9D8}" dt="2022-04-04T18:27:14.728" v="380" actId="1076"/>
          <ac:spMkLst>
            <pc:docMk/>
            <pc:sldMk cId="933825043" sldId="478"/>
            <ac:spMk id="3" creationId="{71439DE0-A743-4B0E-A3C8-0A7DE0332EB1}"/>
          </ac:spMkLst>
        </pc:spChg>
      </pc:sldChg>
      <pc:sldChg chg="modSp mod delDesignElem">
        <pc:chgData name="McCormick, Andrew A" userId="b89022ed-5f62-48db-82fd-54cebdcca893" providerId="ADAL" clId="{F4AED167-1CA4-4A87-A8C5-7705AE8DA9D8}" dt="2022-04-04T18:27:07.560" v="379" actId="1076"/>
        <pc:sldMkLst>
          <pc:docMk/>
          <pc:sldMk cId="769674071" sldId="479"/>
        </pc:sldMkLst>
        <pc:spChg chg="mod">
          <ac:chgData name="McCormick, Andrew A" userId="b89022ed-5f62-48db-82fd-54cebdcca893" providerId="ADAL" clId="{F4AED167-1CA4-4A87-A8C5-7705AE8DA9D8}" dt="2022-04-04T18:27:07.560" v="379" actId="1076"/>
          <ac:spMkLst>
            <pc:docMk/>
            <pc:sldMk cId="769674071" sldId="479"/>
            <ac:spMk id="2" creationId="{F885C6C8-7226-42A6-9651-326F5B7E47B3}"/>
          </ac:spMkLst>
        </pc:spChg>
      </pc:sldChg>
      <pc:sldChg chg="modSp mod delDesignElem">
        <pc:chgData name="McCormick, Andrew A" userId="b89022ed-5f62-48db-82fd-54cebdcca893" providerId="ADAL" clId="{F4AED167-1CA4-4A87-A8C5-7705AE8DA9D8}" dt="2022-04-04T18:26:44.121" v="377" actId="255"/>
        <pc:sldMkLst>
          <pc:docMk/>
          <pc:sldMk cId="2833200752" sldId="480"/>
        </pc:sldMkLst>
        <pc:spChg chg="mod">
          <ac:chgData name="McCormick, Andrew A" userId="b89022ed-5f62-48db-82fd-54cebdcca893" providerId="ADAL" clId="{F4AED167-1CA4-4A87-A8C5-7705AE8DA9D8}" dt="2022-04-04T18:26:44.121" v="377" actId="255"/>
          <ac:spMkLst>
            <pc:docMk/>
            <pc:sldMk cId="2833200752" sldId="480"/>
            <ac:spMk id="2" creationId="{C9FB90DE-6BEC-4525-B3D5-839DF7688F71}"/>
          </ac:spMkLst>
        </pc:spChg>
      </pc:sldChg>
      <pc:sldChg chg="delDesignElem">
        <pc:chgData name="McCormick, Andrew A" userId="b89022ed-5f62-48db-82fd-54cebdcca893" providerId="ADAL" clId="{F4AED167-1CA4-4A87-A8C5-7705AE8DA9D8}" dt="2022-04-04T18:26:03.778" v="371"/>
        <pc:sldMkLst>
          <pc:docMk/>
          <pc:sldMk cId="2138639339" sldId="481"/>
        </pc:sldMkLst>
      </pc:sldChg>
      <pc:sldChg chg="delDesignElem">
        <pc:chgData name="McCormick, Andrew A" userId="b89022ed-5f62-48db-82fd-54cebdcca893" providerId="ADAL" clId="{F4AED167-1CA4-4A87-A8C5-7705AE8DA9D8}" dt="2022-04-04T18:26:03.771" v="370"/>
        <pc:sldMkLst>
          <pc:docMk/>
          <pc:sldMk cId="411729302" sldId="483"/>
        </pc:sldMkLst>
      </pc:sldChg>
      <pc:sldChg chg="delDesignElem">
        <pc:chgData name="McCormick, Andrew A" userId="b89022ed-5f62-48db-82fd-54cebdcca893" providerId="ADAL" clId="{F4AED167-1CA4-4A87-A8C5-7705AE8DA9D8}" dt="2022-04-04T18:26:03.764" v="369"/>
        <pc:sldMkLst>
          <pc:docMk/>
          <pc:sldMk cId="3717803525" sldId="484"/>
        </pc:sldMkLst>
      </pc:sldChg>
      <pc:sldChg chg="delDesignElem">
        <pc:chgData name="McCormick, Andrew A" userId="b89022ed-5f62-48db-82fd-54cebdcca893" providerId="ADAL" clId="{F4AED167-1CA4-4A87-A8C5-7705AE8DA9D8}" dt="2022-04-04T18:26:03.744" v="368"/>
        <pc:sldMkLst>
          <pc:docMk/>
          <pc:sldMk cId="2995675249" sldId="486"/>
        </pc:sldMkLst>
      </pc:sldChg>
      <pc:sldChg chg="modSp mod">
        <pc:chgData name="McCormick, Andrew A" userId="b89022ed-5f62-48db-82fd-54cebdcca893" providerId="ADAL" clId="{F4AED167-1CA4-4A87-A8C5-7705AE8DA9D8}" dt="2022-04-04T18:25:02.728" v="367" actId="1076"/>
        <pc:sldMkLst>
          <pc:docMk/>
          <pc:sldMk cId="1525414645" sldId="488"/>
        </pc:sldMkLst>
        <pc:spChg chg="mod">
          <ac:chgData name="McCormick, Andrew A" userId="b89022ed-5f62-48db-82fd-54cebdcca893" providerId="ADAL" clId="{F4AED167-1CA4-4A87-A8C5-7705AE8DA9D8}" dt="2022-04-04T18:25:02.728" v="367" actId="1076"/>
          <ac:spMkLst>
            <pc:docMk/>
            <pc:sldMk cId="1525414645" sldId="488"/>
            <ac:spMk id="3" creationId="{DF978875-3025-42EB-91D6-C6ADDDEFE960}"/>
          </ac:spMkLst>
        </pc:spChg>
      </pc:sldChg>
      <pc:sldChg chg="modSp mod">
        <pc:chgData name="McCormick, Andrew A" userId="b89022ed-5f62-48db-82fd-54cebdcca893" providerId="ADAL" clId="{F4AED167-1CA4-4A87-A8C5-7705AE8DA9D8}" dt="2022-04-04T18:24:52.600" v="366" actId="1076"/>
        <pc:sldMkLst>
          <pc:docMk/>
          <pc:sldMk cId="2841747295" sldId="489"/>
        </pc:sldMkLst>
        <pc:spChg chg="mod">
          <ac:chgData name="McCormick, Andrew A" userId="b89022ed-5f62-48db-82fd-54cebdcca893" providerId="ADAL" clId="{F4AED167-1CA4-4A87-A8C5-7705AE8DA9D8}" dt="2022-04-04T18:24:12.746" v="356" actId="1076"/>
          <ac:spMkLst>
            <pc:docMk/>
            <pc:sldMk cId="2841747295" sldId="489"/>
            <ac:spMk id="3" creationId="{BCD2B4D3-892F-4334-936D-DDFE64E9D2D3}"/>
          </ac:spMkLst>
        </pc:spChg>
        <pc:spChg chg="mod">
          <ac:chgData name="McCormick, Andrew A" userId="b89022ed-5f62-48db-82fd-54cebdcca893" providerId="ADAL" clId="{F4AED167-1CA4-4A87-A8C5-7705AE8DA9D8}" dt="2022-04-04T18:24:40.992" v="363" actId="1076"/>
          <ac:spMkLst>
            <pc:docMk/>
            <pc:sldMk cId="2841747295" sldId="489"/>
            <ac:spMk id="6" creationId="{F0EED5D0-F0A8-4CD5-804E-293F9BE50F23}"/>
          </ac:spMkLst>
        </pc:spChg>
        <pc:spChg chg="mod">
          <ac:chgData name="McCormick, Andrew A" userId="b89022ed-5f62-48db-82fd-54cebdcca893" providerId="ADAL" clId="{F4AED167-1CA4-4A87-A8C5-7705AE8DA9D8}" dt="2022-04-04T18:24:38.200" v="362" actId="1076"/>
          <ac:spMkLst>
            <pc:docMk/>
            <pc:sldMk cId="2841747295" sldId="489"/>
            <ac:spMk id="7" creationId="{B77E9A3A-B123-49F0-92BD-37ED772EAC13}"/>
          </ac:spMkLst>
        </pc:spChg>
        <pc:spChg chg="mod">
          <ac:chgData name="McCormick, Andrew A" userId="b89022ed-5f62-48db-82fd-54cebdcca893" providerId="ADAL" clId="{F4AED167-1CA4-4A87-A8C5-7705AE8DA9D8}" dt="2022-04-04T18:24:34.960" v="361" actId="1076"/>
          <ac:spMkLst>
            <pc:docMk/>
            <pc:sldMk cId="2841747295" sldId="489"/>
            <ac:spMk id="8" creationId="{815B1278-DD47-408E-B70B-1A68271E1709}"/>
          </ac:spMkLst>
        </pc:spChg>
        <pc:spChg chg="mod">
          <ac:chgData name="McCormick, Andrew A" userId="b89022ed-5f62-48db-82fd-54cebdcca893" providerId="ADAL" clId="{F4AED167-1CA4-4A87-A8C5-7705AE8DA9D8}" dt="2022-04-04T18:24:32.265" v="360" actId="1076"/>
          <ac:spMkLst>
            <pc:docMk/>
            <pc:sldMk cId="2841747295" sldId="489"/>
            <ac:spMk id="9" creationId="{7D34456D-50E8-4497-A981-B1DD34095C0D}"/>
          </ac:spMkLst>
        </pc:spChg>
        <pc:spChg chg="mod">
          <ac:chgData name="McCormick, Andrew A" userId="b89022ed-5f62-48db-82fd-54cebdcca893" providerId="ADAL" clId="{F4AED167-1CA4-4A87-A8C5-7705AE8DA9D8}" dt="2022-04-04T18:24:49.552" v="365" actId="1076"/>
          <ac:spMkLst>
            <pc:docMk/>
            <pc:sldMk cId="2841747295" sldId="489"/>
            <ac:spMk id="14" creationId="{B0AC0733-63B1-49ED-9380-153DE47325B5}"/>
          </ac:spMkLst>
        </pc:spChg>
        <pc:spChg chg="mod">
          <ac:chgData name="McCormick, Andrew A" userId="b89022ed-5f62-48db-82fd-54cebdcca893" providerId="ADAL" clId="{F4AED167-1CA4-4A87-A8C5-7705AE8DA9D8}" dt="2022-04-04T18:24:46.297" v="364" actId="1076"/>
          <ac:spMkLst>
            <pc:docMk/>
            <pc:sldMk cId="2841747295" sldId="489"/>
            <ac:spMk id="15" creationId="{4ACA86C9-0A93-43B2-AA59-F6854411B40D}"/>
          </ac:spMkLst>
        </pc:spChg>
        <pc:spChg chg="mod">
          <ac:chgData name="McCormick, Andrew A" userId="b89022ed-5f62-48db-82fd-54cebdcca893" providerId="ADAL" clId="{F4AED167-1CA4-4A87-A8C5-7705AE8DA9D8}" dt="2022-04-04T18:24:52.600" v="366" actId="1076"/>
          <ac:spMkLst>
            <pc:docMk/>
            <pc:sldMk cId="2841747295" sldId="489"/>
            <ac:spMk id="16" creationId="{E350B81D-81F5-4967-8858-6F4927FCC0BE}"/>
          </ac:spMkLst>
        </pc:spChg>
        <pc:picChg chg="mod">
          <ac:chgData name="McCormick, Andrew A" userId="b89022ed-5f62-48db-82fd-54cebdcca893" providerId="ADAL" clId="{F4AED167-1CA4-4A87-A8C5-7705AE8DA9D8}" dt="2022-04-04T18:24:29.128" v="359" actId="1076"/>
          <ac:picMkLst>
            <pc:docMk/>
            <pc:sldMk cId="2841747295" sldId="489"/>
            <ac:picMk id="5" creationId="{ACC4D8F4-B253-4286-9451-0516065DDE86}"/>
          </ac:picMkLst>
        </pc:picChg>
      </pc:sldChg>
      <pc:sldChg chg="modSp mod">
        <pc:chgData name="McCormick, Andrew A" userId="b89022ed-5f62-48db-82fd-54cebdcca893" providerId="ADAL" clId="{F4AED167-1CA4-4A87-A8C5-7705AE8DA9D8}" dt="2022-04-04T18:23:52.089" v="355" actId="1076"/>
        <pc:sldMkLst>
          <pc:docMk/>
          <pc:sldMk cId="2794468453" sldId="490"/>
        </pc:sldMkLst>
        <pc:picChg chg="mod">
          <ac:chgData name="McCormick, Andrew A" userId="b89022ed-5f62-48db-82fd-54cebdcca893" providerId="ADAL" clId="{F4AED167-1CA4-4A87-A8C5-7705AE8DA9D8}" dt="2022-04-04T18:23:52.089" v="355" actId="1076"/>
          <ac:picMkLst>
            <pc:docMk/>
            <pc:sldMk cId="2794468453" sldId="490"/>
            <ac:picMk id="7" creationId="{4FA4A7CE-0937-41C5-8E7A-B76EDD33BCB6}"/>
          </ac:picMkLst>
        </pc:picChg>
      </pc:sldChg>
      <pc:sldChg chg="modSp mod">
        <pc:chgData name="McCormick, Andrew A" userId="b89022ed-5f62-48db-82fd-54cebdcca893" providerId="ADAL" clId="{F4AED167-1CA4-4A87-A8C5-7705AE8DA9D8}" dt="2022-04-04T18:23:48.409" v="354" actId="1076"/>
        <pc:sldMkLst>
          <pc:docMk/>
          <pc:sldMk cId="549398103" sldId="491"/>
        </pc:sldMkLst>
        <pc:picChg chg="mod">
          <ac:chgData name="McCormick, Andrew A" userId="b89022ed-5f62-48db-82fd-54cebdcca893" providerId="ADAL" clId="{F4AED167-1CA4-4A87-A8C5-7705AE8DA9D8}" dt="2022-04-04T18:23:48.409" v="354" actId="1076"/>
          <ac:picMkLst>
            <pc:docMk/>
            <pc:sldMk cId="549398103" sldId="491"/>
            <ac:picMk id="5" creationId="{9B716447-2D01-4C24-A8D9-2D2F8116ACE0}"/>
          </ac:picMkLst>
        </pc:picChg>
      </pc:sldChg>
      <pc:sldChg chg="modSp mod delDesignElem">
        <pc:chgData name="McCormick, Andrew A" userId="b89022ed-5f62-48db-82fd-54cebdcca893" providerId="ADAL" clId="{F4AED167-1CA4-4A87-A8C5-7705AE8DA9D8}" dt="2022-04-04T18:23:37.616" v="353" actId="1076"/>
        <pc:sldMkLst>
          <pc:docMk/>
          <pc:sldMk cId="3881412660" sldId="492"/>
        </pc:sldMkLst>
        <pc:spChg chg="mod">
          <ac:chgData name="McCormick, Andrew A" userId="b89022ed-5f62-48db-82fd-54cebdcca893" providerId="ADAL" clId="{F4AED167-1CA4-4A87-A8C5-7705AE8DA9D8}" dt="2022-04-04T18:23:37.616" v="353" actId="1076"/>
          <ac:spMkLst>
            <pc:docMk/>
            <pc:sldMk cId="3881412660" sldId="492"/>
            <ac:spMk id="3" creationId="{041E6CC9-DE66-40E2-A860-3F28649204EB}"/>
          </ac:spMkLst>
        </pc:spChg>
      </pc:sldChg>
      <pc:sldChg chg="delDesignElem">
        <pc:chgData name="McCormick, Andrew A" userId="b89022ed-5f62-48db-82fd-54cebdcca893" providerId="ADAL" clId="{F4AED167-1CA4-4A87-A8C5-7705AE8DA9D8}" dt="2022-04-04T18:21:53.026" v="344"/>
        <pc:sldMkLst>
          <pc:docMk/>
          <pc:sldMk cId="1825204197" sldId="493"/>
        </pc:sldMkLst>
      </pc:sldChg>
      <pc:sldChg chg="modSp mod delDesignElem">
        <pc:chgData name="McCormick, Andrew A" userId="b89022ed-5f62-48db-82fd-54cebdcca893" providerId="ADAL" clId="{F4AED167-1CA4-4A87-A8C5-7705AE8DA9D8}" dt="2022-04-04T18:23:15.490" v="352" actId="255"/>
        <pc:sldMkLst>
          <pc:docMk/>
          <pc:sldMk cId="589717375" sldId="494"/>
        </pc:sldMkLst>
        <pc:spChg chg="mod">
          <ac:chgData name="McCormick, Andrew A" userId="b89022ed-5f62-48db-82fd-54cebdcca893" providerId="ADAL" clId="{F4AED167-1CA4-4A87-A8C5-7705AE8DA9D8}" dt="2022-04-04T18:21:53.103" v="346" actId="27636"/>
          <ac:spMkLst>
            <pc:docMk/>
            <pc:sldMk cId="589717375" sldId="494"/>
            <ac:spMk id="2" creationId="{88491F34-5770-4D96-83BD-904B59F4263D}"/>
          </ac:spMkLst>
        </pc:spChg>
        <pc:spChg chg="mod">
          <ac:chgData name="McCormick, Andrew A" userId="b89022ed-5f62-48db-82fd-54cebdcca893" providerId="ADAL" clId="{F4AED167-1CA4-4A87-A8C5-7705AE8DA9D8}" dt="2022-04-04T18:23:15.490" v="352" actId="255"/>
          <ac:spMkLst>
            <pc:docMk/>
            <pc:sldMk cId="589717375" sldId="494"/>
            <ac:spMk id="3" creationId="{B90A6933-B910-47F2-9587-DFD6DFE47C1B}"/>
          </ac:spMkLst>
        </pc:spChg>
      </pc:sldChg>
      <pc:sldChg chg="addSp modSp mod setBg delDesignElem">
        <pc:chgData name="McCormick, Andrew A" userId="b89022ed-5f62-48db-82fd-54cebdcca893" providerId="ADAL" clId="{F4AED167-1CA4-4A87-A8C5-7705AE8DA9D8}" dt="2022-04-04T18:23:00.833" v="350" actId="255"/>
        <pc:sldMkLst>
          <pc:docMk/>
          <pc:sldMk cId="577507159" sldId="495"/>
        </pc:sldMkLst>
        <pc:spChg chg="mod">
          <ac:chgData name="McCormick, Andrew A" userId="b89022ed-5f62-48db-82fd-54cebdcca893" providerId="ADAL" clId="{F4AED167-1CA4-4A87-A8C5-7705AE8DA9D8}" dt="2022-04-04T18:22:52.094" v="349" actId="26606"/>
          <ac:spMkLst>
            <pc:docMk/>
            <pc:sldMk cId="577507159" sldId="495"/>
            <ac:spMk id="2" creationId="{39BE5F54-48FE-44A0-8D50-351CB7B6F5C6}"/>
          </ac:spMkLst>
        </pc:spChg>
        <pc:spChg chg="mod">
          <ac:chgData name="McCormick, Andrew A" userId="b89022ed-5f62-48db-82fd-54cebdcca893" providerId="ADAL" clId="{F4AED167-1CA4-4A87-A8C5-7705AE8DA9D8}" dt="2022-04-04T18:23:00.833" v="350" actId="255"/>
          <ac:spMkLst>
            <pc:docMk/>
            <pc:sldMk cId="577507159" sldId="495"/>
            <ac:spMk id="3" creationId="{97DB89BF-AAA5-429E-9B5C-35FA53109EA2}"/>
          </ac:spMkLst>
        </pc:spChg>
        <pc:spChg chg="add">
          <ac:chgData name="McCormick, Andrew A" userId="b89022ed-5f62-48db-82fd-54cebdcca893" providerId="ADAL" clId="{F4AED167-1CA4-4A87-A8C5-7705AE8DA9D8}" dt="2022-04-04T18:22:52.094" v="349" actId="26606"/>
          <ac:spMkLst>
            <pc:docMk/>
            <pc:sldMk cId="577507159" sldId="495"/>
            <ac:spMk id="8" creationId="{2AEFFFF2-9EB4-4B6C-B9F8-2BA3EF89A21C}"/>
          </ac:spMkLst>
        </pc:spChg>
        <pc:spChg chg="add">
          <ac:chgData name="McCormick, Andrew A" userId="b89022ed-5f62-48db-82fd-54cebdcca893" providerId="ADAL" clId="{F4AED167-1CA4-4A87-A8C5-7705AE8DA9D8}" dt="2022-04-04T18:22:52.094" v="349" actId="26606"/>
          <ac:spMkLst>
            <pc:docMk/>
            <pc:sldMk cId="577507159" sldId="495"/>
            <ac:spMk id="10" creationId="{0D65299F-028F-4AFC-B46A-8DB33E20FE4A}"/>
          </ac:spMkLst>
        </pc:spChg>
        <pc:spChg chg="add">
          <ac:chgData name="McCormick, Andrew A" userId="b89022ed-5f62-48db-82fd-54cebdcca893" providerId="ADAL" clId="{F4AED167-1CA4-4A87-A8C5-7705AE8DA9D8}" dt="2022-04-04T18:22:52.094" v="349" actId="26606"/>
          <ac:spMkLst>
            <pc:docMk/>
            <pc:sldMk cId="577507159" sldId="495"/>
            <ac:spMk id="12" creationId="{BAC87F6E-526A-49B5-995D-42DB656594C9}"/>
          </ac:spMkLst>
        </pc:spChg>
      </pc:sldChg>
      <pc:sldChg chg="addSp modSp mod setBg delDesignElem">
        <pc:chgData name="McCormick, Andrew A" userId="b89022ed-5f62-48db-82fd-54cebdcca893" providerId="ADAL" clId="{F4AED167-1CA4-4A87-A8C5-7705AE8DA9D8}" dt="2022-04-04T18:22:42.943" v="348" actId="255"/>
        <pc:sldMkLst>
          <pc:docMk/>
          <pc:sldMk cId="1823996298" sldId="496"/>
        </pc:sldMkLst>
        <pc:spChg chg="mod">
          <ac:chgData name="McCormick, Andrew A" userId="b89022ed-5f62-48db-82fd-54cebdcca893" providerId="ADAL" clId="{F4AED167-1CA4-4A87-A8C5-7705AE8DA9D8}" dt="2022-04-04T18:22:33.916" v="347" actId="26606"/>
          <ac:spMkLst>
            <pc:docMk/>
            <pc:sldMk cId="1823996298" sldId="496"/>
            <ac:spMk id="2" creationId="{00C7E40E-C08B-4232-A3C9-B2B139B982B8}"/>
          </ac:spMkLst>
        </pc:spChg>
        <pc:spChg chg="mod">
          <ac:chgData name="McCormick, Andrew A" userId="b89022ed-5f62-48db-82fd-54cebdcca893" providerId="ADAL" clId="{F4AED167-1CA4-4A87-A8C5-7705AE8DA9D8}" dt="2022-04-04T18:22:42.943" v="348" actId="255"/>
          <ac:spMkLst>
            <pc:docMk/>
            <pc:sldMk cId="1823996298" sldId="496"/>
            <ac:spMk id="3" creationId="{6FD69E3B-B5F7-470E-8DAC-DADA5FD2C535}"/>
          </ac:spMkLst>
        </pc:spChg>
        <pc:spChg chg="add">
          <ac:chgData name="McCormick, Andrew A" userId="b89022ed-5f62-48db-82fd-54cebdcca893" providerId="ADAL" clId="{F4AED167-1CA4-4A87-A8C5-7705AE8DA9D8}" dt="2022-04-04T18:22:33.916" v="347" actId="26606"/>
          <ac:spMkLst>
            <pc:docMk/>
            <pc:sldMk cId="1823996298" sldId="496"/>
            <ac:spMk id="9" creationId="{1660E788-AFA9-4A1B-9991-6AA74632A15B}"/>
          </ac:spMkLst>
        </pc:spChg>
        <pc:spChg chg="add">
          <ac:chgData name="McCormick, Andrew A" userId="b89022ed-5f62-48db-82fd-54cebdcca893" providerId="ADAL" clId="{F4AED167-1CA4-4A87-A8C5-7705AE8DA9D8}" dt="2022-04-04T18:22:33.916" v="347" actId="26606"/>
          <ac:spMkLst>
            <pc:docMk/>
            <pc:sldMk cId="1823996298" sldId="496"/>
            <ac:spMk id="11" creationId="{867D4867-5BA7-4462-B2F6-A23F4A622AA7}"/>
          </ac:spMkLst>
        </pc:spChg>
        <pc:picChg chg="mod ord">
          <ac:chgData name="McCormick, Andrew A" userId="b89022ed-5f62-48db-82fd-54cebdcca893" providerId="ADAL" clId="{F4AED167-1CA4-4A87-A8C5-7705AE8DA9D8}" dt="2022-04-04T18:22:33.916" v="347" actId="26606"/>
          <ac:picMkLst>
            <pc:docMk/>
            <pc:sldMk cId="1823996298" sldId="496"/>
            <ac:picMk id="4" creationId="{F8CB2727-405F-4962-AD46-EC0514E1EDE6}"/>
          </ac:picMkLst>
        </pc:picChg>
      </pc:sldChg>
      <pc:sldChg chg="addSp delSp modSp new mod setBg">
        <pc:chgData name="McCormick, Andrew A" userId="b89022ed-5f62-48db-82fd-54cebdcca893" providerId="ADAL" clId="{F4AED167-1CA4-4A87-A8C5-7705AE8DA9D8}" dt="2022-04-04T18:38:09.953" v="842" actId="20577"/>
        <pc:sldMkLst>
          <pc:docMk/>
          <pc:sldMk cId="1888653793" sldId="498"/>
        </pc:sldMkLst>
        <pc:spChg chg="mod">
          <ac:chgData name="McCormick, Andrew A" userId="b89022ed-5f62-48db-82fd-54cebdcca893" providerId="ADAL" clId="{F4AED167-1CA4-4A87-A8C5-7705AE8DA9D8}" dt="2022-04-04T18:37:48.388" v="822" actId="26606"/>
          <ac:spMkLst>
            <pc:docMk/>
            <pc:sldMk cId="1888653793" sldId="498"/>
            <ac:spMk id="2" creationId="{805B6068-9FAF-4C15-8913-F0FA2B0A4B9C}"/>
          </ac:spMkLst>
        </pc:spChg>
        <pc:spChg chg="del mod">
          <ac:chgData name="McCormick, Andrew A" userId="b89022ed-5f62-48db-82fd-54cebdcca893" providerId="ADAL" clId="{F4AED167-1CA4-4A87-A8C5-7705AE8DA9D8}" dt="2022-04-04T18:37:48.388" v="822" actId="26606"/>
          <ac:spMkLst>
            <pc:docMk/>
            <pc:sldMk cId="1888653793" sldId="498"/>
            <ac:spMk id="3" creationId="{25EAD5B4-90C4-4071-A8CD-D125CE242ABC}"/>
          </ac:spMkLst>
        </pc:spChg>
        <pc:graphicFrameChg chg="add mod">
          <ac:chgData name="McCormick, Andrew A" userId="b89022ed-5f62-48db-82fd-54cebdcca893" providerId="ADAL" clId="{F4AED167-1CA4-4A87-A8C5-7705AE8DA9D8}" dt="2022-04-04T18:38:09.953" v="842" actId="20577"/>
          <ac:graphicFrameMkLst>
            <pc:docMk/>
            <pc:sldMk cId="1888653793" sldId="498"/>
            <ac:graphicFrameMk id="5" creationId="{43607276-6AA7-D106-257B-F25F44427B57}"/>
          </ac:graphicFrameMkLst>
        </pc:graphicFrameChg>
      </pc:sldChg>
      <pc:sldChg chg="modSp add mod ord">
        <pc:chgData name="McCormick, Andrew A" userId="b89022ed-5f62-48db-82fd-54cebdcca893" providerId="ADAL" clId="{F4AED167-1CA4-4A87-A8C5-7705AE8DA9D8}" dt="2022-04-04T18:45:10.521" v="1464" actId="20577"/>
        <pc:sldMkLst>
          <pc:docMk/>
          <pc:sldMk cId="1611215029" sldId="499"/>
        </pc:sldMkLst>
        <pc:spChg chg="mod">
          <ac:chgData name="McCormick, Andrew A" userId="b89022ed-5f62-48db-82fd-54cebdcca893" providerId="ADAL" clId="{F4AED167-1CA4-4A87-A8C5-7705AE8DA9D8}" dt="2022-04-04T18:38:34.028" v="864" actId="20577"/>
          <ac:spMkLst>
            <pc:docMk/>
            <pc:sldMk cId="1611215029" sldId="499"/>
            <ac:spMk id="2" creationId="{805B6068-9FAF-4C15-8913-F0FA2B0A4B9C}"/>
          </ac:spMkLst>
        </pc:spChg>
        <pc:graphicFrameChg chg="mod">
          <ac:chgData name="McCormick, Andrew A" userId="b89022ed-5f62-48db-82fd-54cebdcca893" providerId="ADAL" clId="{F4AED167-1CA4-4A87-A8C5-7705AE8DA9D8}" dt="2022-04-04T18:45:10.521" v="1464" actId="20577"/>
          <ac:graphicFrameMkLst>
            <pc:docMk/>
            <pc:sldMk cId="1611215029" sldId="499"/>
            <ac:graphicFrameMk id="5" creationId="{43607276-6AA7-D106-257B-F25F44427B57}"/>
          </ac:graphicFrameMkLst>
        </pc:graphicFrameChg>
      </pc:sldChg>
      <pc:sldChg chg="modSp mod">
        <pc:chgData name="McCormick, Andrew A" userId="b89022ed-5f62-48db-82fd-54cebdcca893" providerId="ADAL" clId="{F4AED167-1CA4-4A87-A8C5-7705AE8DA9D8}" dt="2022-04-04T18:43:10.666" v="1434" actId="20577"/>
        <pc:sldMkLst>
          <pc:docMk/>
          <pc:sldMk cId="3095184276" sldId="500"/>
        </pc:sldMkLst>
        <pc:spChg chg="mod">
          <ac:chgData name="McCormick, Andrew A" userId="b89022ed-5f62-48db-82fd-54cebdcca893" providerId="ADAL" clId="{F4AED167-1CA4-4A87-A8C5-7705AE8DA9D8}" dt="2022-04-04T18:41:39.321" v="1235" actId="20577"/>
          <ac:spMkLst>
            <pc:docMk/>
            <pc:sldMk cId="3095184276" sldId="500"/>
            <ac:spMk id="2" creationId="{805B6068-9FAF-4C15-8913-F0FA2B0A4B9C}"/>
          </ac:spMkLst>
        </pc:spChg>
        <pc:graphicFrameChg chg="mod">
          <ac:chgData name="McCormick, Andrew A" userId="b89022ed-5f62-48db-82fd-54cebdcca893" providerId="ADAL" clId="{F4AED167-1CA4-4A87-A8C5-7705AE8DA9D8}" dt="2022-04-04T18:43:10.666" v="1434" actId="20577"/>
          <ac:graphicFrameMkLst>
            <pc:docMk/>
            <pc:sldMk cId="3095184276" sldId="500"/>
            <ac:graphicFrameMk id="5" creationId="{43607276-6AA7-D106-257B-F25F44427B57}"/>
          </ac:graphicFrameMkLst>
        </pc:graphicFrameChg>
      </pc:sldChg>
      <pc:sldChg chg="del">
        <pc:chgData name="McCormick, Andrew A" userId="b89022ed-5f62-48db-82fd-54cebdcca893" providerId="ADAL" clId="{F4AED167-1CA4-4A87-A8C5-7705AE8DA9D8}" dt="2022-04-04T18:41:26.373" v="1230"/>
        <pc:sldMkLst>
          <pc:docMk/>
          <pc:sldMk cId="4266718194" sldId="500"/>
        </pc:sldMkLst>
      </pc:sldChg>
      <pc:sldChg chg="del">
        <pc:chgData name="McCormick, Andrew A" userId="b89022ed-5f62-48db-82fd-54cebdcca893" providerId="ADAL" clId="{F4AED167-1CA4-4A87-A8C5-7705AE8DA9D8}" dt="2022-04-04T18:41:26.373" v="1230"/>
        <pc:sldMkLst>
          <pc:docMk/>
          <pc:sldMk cId="3686172399" sldId="501"/>
        </pc:sldMkLst>
      </pc:sldChg>
      <pc:sldChg chg="del">
        <pc:chgData name="McCormick, Andrew A" userId="b89022ed-5f62-48db-82fd-54cebdcca893" providerId="ADAL" clId="{F4AED167-1CA4-4A87-A8C5-7705AE8DA9D8}" dt="2022-04-04T18:41:26.373" v="1230"/>
        <pc:sldMkLst>
          <pc:docMk/>
          <pc:sldMk cId="3357194419" sldId="502"/>
        </pc:sldMkLst>
      </pc:sldChg>
      <pc:sldChg chg="addSp del delDesignElem">
        <pc:chgData name="McCormick, Andrew A" userId="b89022ed-5f62-48db-82fd-54cebdcca893" providerId="ADAL" clId="{F4AED167-1CA4-4A87-A8C5-7705AE8DA9D8}" dt="2022-04-04T18:41:26.373" v="1230"/>
        <pc:sldMkLst>
          <pc:docMk/>
          <pc:sldMk cId="3639526626" sldId="503"/>
        </pc:sldMkLst>
        <pc:spChg chg="add">
          <ac:chgData name="McCormick, Andrew A" userId="b89022ed-5f62-48db-82fd-54cebdcca893" providerId="ADAL" clId="{F4AED167-1CA4-4A87-A8C5-7705AE8DA9D8}" dt="2022-04-04T18:41:26.373" v="1230"/>
          <ac:spMkLst>
            <pc:docMk/>
            <pc:sldMk cId="3639526626" sldId="503"/>
            <ac:spMk id="10" creationId="{2C6246ED-0535-4496-A8F6-1E80CC4EB853}"/>
          </ac:spMkLst>
        </pc:spChg>
        <pc:spChg chg="add">
          <ac:chgData name="McCormick, Andrew A" userId="b89022ed-5f62-48db-82fd-54cebdcca893" providerId="ADAL" clId="{F4AED167-1CA4-4A87-A8C5-7705AE8DA9D8}" dt="2022-04-04T18:41:26.373" v="1230"/>
          <ac:spMkLst>
            <pc:docMk/>
            <pc:sldMk cId="3639526626" sldId="503"/>
            <ac:spMk id="12" creationId="{A3D9AEEE-1CCD-43C0-BA3E-16D60A6E23C0}"/>
          </ac:spMkLst>
        </pc:spChg>
        <pc:spChg chg="add">
          <ac:chgData name="McCormick, Andrew A" userId="b89022ed-5f62-48db-82fd-54cebdcca893" providerId="ADAL" clId="{F4AED167-1CA4-4A87-A8C5-7705AE8DA9D8}" dt="2022-04-04T18:41:26.373" v="1230"/>
          <ac:spMkLst>
            <pc:docMk/>
            <pc:sldMk cId="3639526626" sldId="503"/>
            <ac:spMk id="14" creationId="{60F880A6-33D3-4EEC-A780-B73559B9F24C}"/>
          </ac:spMkLst>
        </pc:spChg>
      </pc:sldChg>
      <pc:sldChg chg="del">
        <pc:chgData name="McCormick, Andrew A" userId="b89022ed-5f62-48db-82fd-54cebdcca893" providerId="ADAL" clId="{F4AED167-1CA4-4A87-A8C5-7705AE8DA9D8}" dt="2022-04-04T18:41:26.373" v="1230"/>
        <pc:sldMkLst>
          <pc:docMk/>
          <pc:sldMk cId="3308370031" sldId="5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E21B7-36D9-4CC7-9F0E-1F478E735E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3A7190-712F-416D-903B-FA465D14E7A1}">
      <dgm:prSet/>
      <dgm:spPr/>
      <dgm:t>
        <a:bodyPr/>
        <a:lstStyle/>
        <a:p>
          <a:r>
            <a:rPr lang="en-US" dirty="0">
              <a:solidFill>
                <a:srgbClr val="FF0000"/>
              </a:solidFill>
            </a:rPr>
            <a:t>Build Your Team (Physician/Coordinator)</a:t>
          </a:r>
        </a:p>
      </dgm:t>
    </dgm:pt>
    <dgm:pt modelId="{F6E1748B-3DF8-4E96-9D35-FE9868246172}" type="parTrans" cxnId="{1C41212B-27D9-4ED1-ABD1-1E70D00B4531}">
      <dgm:prSet/>
      <dgm:spPr/>
      <dgm:t>
        <a:bodyPr/>
        <a:lstStyle/>
        <a:p>
          <a:endParaRPr lang="en-US"/>
        </a:p>
      </dgm:t>
    </dgm:pt>
    <dgm:pt modelId="{384D5708-49B2-4FD6-8E7B-8B1B4508558D}" type="sibTrans" cxnId="{1C41212B-27D9-4ED1-ABD1-1E70D00B4531}">
      <dgm:prSet/>
      <dgm:spPr/>
      <dgm:t>
        <a:bodyPr/>
        <a:lstStyle/>
        <a:p>
          <a:endParaRPr lang="en-US"/>
        </a:p>
      </dgm:t>
    </dgm:pt>
    <dgm:pt modelId="{40E650C5-5758-43C5-ACE8-5A80A1CE2E6C}">
      <dgm:prSet/>
      <dgm:spPr/>
      <dgm:t>
        <a:bodyPr/>
        <a:lstStyle/>
        <a:p>
          <a:r>
            <a:rPr lang="en-US"/>
            <a:t>Individual Transition Plan</a:t>
          </a:r>
        </a:p>
      </dgm:t>
    </dgm:pt>
    <dgm:pt modelId="{3129EF00-605E-47AA-8873-ACF761B8BF9E}" type="parTrans" cxnId="{F0DB0356-3075-4990-96FC-797C8287D8E5}">
      <dgm:prSet/>
      <dgm:spPr/>
      <dgm:t>
        <a:bodyPr/>
        <a:lstStyle/>
        <a:p>
          <a:endParaRPr lang="en-US"/>
        </a:p>
      </dgm:t>
    </dgm:pt>
    <dgm:pt modelId="{BB6FC04E-255A-45CD-AAB1-2D50286AF5B4}" type="sibTrans" cxnId="{F0DB0356-3075-4990-96FC-797C8287D8E5}">
      <dgm:prSet/>
      <dgm:spPr/>
      <dgm:t>
        <a:bodyPr/>
        <a:lstStyle/>
        <a:p>
          <a:endParaRPr lang="en-US"/>
        </a:p>
      </dgm:t>
    </dgm:pt>
    <dgm:pt modelId="{0DD92692-75FA-45BA-A4DA-BB8455381E4A}">
      <dgm:prSet/>
      <dgm:spPr/>
      <dgm:t>
        <a:bodyPr/>
        <a:lstStyle/>
        <a:p>
          <a:r>
            <a:rPr lang="en-US"/>
            <a:t>Assess Progress / Readiness</a:t>
          </a:r>
        </a:p>
      </dgm:t>
    </dgm:pt>
    <dgm:pt modelId="{03404E2C-A3D5-4480-8893-E36C80847384}" type="parTrans" cxnId="{F444F483-6EB5-4955-AC2C-9F8F77C11A96}">
      <dgm:prSet/>
      <dgm:spPr/>
      <dgm:t>
        <a:bodyPr/>
        <a:lstStyle/>
        <a:p>
          <a:endParaRPr lang="en-US"/>
        </a:p>
      </dgm:t>
    </dgm:pt>
    <dgm:pt modelId="{25C0EC24-0D12-4F97-BEAA-A6771587ECDA}" type="sibTrans" cxnId="{F444F483-6EB5-4955-AC2C-9F8F77C11A96}">
      <dgm:prSet/>
      <dgm:spPr/>
      <dgm:t>
        <a:bodyPr/>
        <a:lstStyle/>
        <a:p>
          <a:endParaRPr lang="en-US"/>
        </a:p>
      </dgm:t>
    </dgm:pt>
    <dgm:pt modelId="{06A76EC2-0E27-44C1-AE4D-18B98C432909}">
      <dgm:prSet/>
      <dgm:spPr/>
      <dgm:t>
        <a:bodyPr/>
        <a:lstStyle/>
        <a:p>
          <a:r>
            <a:rPr lang="en-US"/>
            <a:t>Create Goals</a:t>
          </a:r>
        </a:p>
      </dgm:t>
    </dgm:pt>
    <dgm:pt modelId="{956615FD-1B31-4AF5-8D45-6742CC9D2418}" type="parTrans" cxnId="{FED5CA21-D84D-4A11-8C1F-C4488A8C3909}">
      <dgm:prSet/>
      <dgm:spPr/>
      <dgm:t>
        <a:bodyPr/>
        <a:lstStyle/>
        <a:p>
          <a:endParaRPr lang="en-US"/>
        </a:p>
      </dgm:t>
    </dgm:pt>
    <dgm:pt modelId="{68B9E205-8071-4566-A537-A2037B8E9A8A}" type="sibTrans" cxnId="{FED5CA21-D84D-4A11-8C1F-C4488A8C3909}">
      <dgm:prSet/>
      <dgm:spPr/>
      <dgm:t>
        <a:bodyPr/>
        <a:lstStyle/>
        <a:p>
          <a:endParaRPr lang="en-US"/>
        </a:p>
      </dgm:t>
    </dgm:pt>
    <dgm:pt modelId="{F018B2E6-3957-4036-849F-96CE3CEDB223}">
      <dgm:prSet/>
      <dgm:spPr/>
      <dgm:t>
        <a:bodyPr/>
        <a:lstStyle/>
        <a:p>
          <a:r>
            <a:rPr lang="en-US" dirty="0"/>
            <a:t>Start Your BINDER</a:t>
          </a:r>
        </a:p>
      </dgm:t>
    </dgm:pt>
    <dgm:pt modelId="{88ACC656-75C2-46D5-99A3-6B12ED55E367}" type="parTrans" cxnId="{FA75116E-B1BD-4108-9782-8B46D8E1831F}">
      <dgm:prSet/>
      <dgm:spPr/>
      <dgm:t>
        <a:bodyPr/>
        <a:lstStyle/>
        <a:p>
          <a:endParaRPr lang="en-US"/>
        </a:p>
      </dgm:t>
    </dgm:pt>
    <dgm:pt modelId="{FF0FBE43-4143-439A-8879-357183DA856A}" type="sibTrans" cxnId="{FA75116E-B1BD-4108-9782-8B46D8E1831F}">
      <dgm:prSet/>
      <dgm:spPr/>
      <dgm:t>
        <a:bodyPr/>
        <a:lstStyle/>
        <a:p>
          <a:endParaRPr lang="en-US"/>
        </a:p>
      </dgm:t>
    </dgm:pt>
    <dgm:pt modelId="{0966C0AB-0DFA-42A8-9388-5195B40E5175}" type="pres">
      <dgm:prSet presAssocID="{11DE21B7-36D9-4CC7-9F0E-1F478E735EF8}" presName="linear" presStyleCnt="0">
        <dgm:presLayoutVars>
          <dgm:dir/>
          <dgm:animLvl val="lvl"/>
          <dgm:resizeHandles val="exact"/>
        </dgm:presLayoutVars>
      </dgm:prSet>
      <dgm:spPr/>
    </dgm:pt>
    <dgm:pt modelId="{3DF7E122-F255-4B5A-AD83-06E640128046}" type="pres">
      <dgm:prSet presAssocID="{AE3A7190-712F-416D-903B-FA465D14E7A1}" presName="parentLin" presStyleCnt="0"/>
      <dgm:spPr/>
    </dgm:pt>
    <dgm:pt modelId="{7BE7D23F-7A7E-4BE6-BBB8-48F619E91E46}" type="pres">
      <dgm:prSet presAssocID="{AE3A7190-712F-416D-903B-FA465D14E7A1}" presName="parentLeftMargin" presStyleLbl="node1" presStyleIdx="0" presStyleCnt="5"/>
      <dgm:spPr/>
    </dgm:pt>
    <dgm:pt modelId="{677604C4-D8CD-485C-BCDF-E0D689E3390A}" type="pres">
      <dgm:prSet presAssocID="{AE3A7190-712F-416D-903B-FA465D14E7A1}" presName="parentText" presStyleLbl="node1" presStyleIdx="0" presStyleCnt="5">
        <dgm:presLayoutVars>
          <dgm:chMax val="0"/>
          <dgm:bulletEnabled val="1"/>
        </dgm:presLayoutVars>
      </dgm:prSet>
      <dgm:spPr/>
    </dgm:pt>
    <dgm:pt modelId="{A1FCAA91-C7DB-4436-8A3C-5B35DC48FF37}" type="pres">
      <dgm:prSet presAssocID="{AE3A7190-712F-416D-903B-FA465D14E7A1}" presName="negativeSpace" presStyleCnt="0"/>
      <dgm:spPr/>
    </dgm:pt>
    <dgm:pt modelId="{7D6D0C24-FBAA-49B1-9A32-D45D7FB4184B}" type="pres">
      <dgm:prSet presAssocID="{AE3A7190-712F-416D-903B-FA465D14E7A1}" presName="childText" presStyleLbl="conFgAcc1" presStyleIdx="0" presStyleCnt="5">
        <dgm:presLayoutVars>
          <dgm:bulletEnabled val="1"/>
        </dgm:presLayoutVars>
      </dgm:prSet>
      <dgm:spPr/>
    </dgm:pt>
    <dgm:pt modelId="{A232559A-4C6A-4814-9775-AACEA34BBA48}" type="pres">
      <dgm:prSet presAssocID="{384D5708-49B2-4FD6-8E7B-8B1B4508558D}" presName="spaceBetweenRectangles" presStyleCnt="0"/>
      <dgm:spPr/>
    </dgm:pt>
    <dgm:pt modelId="{DEDE50E6-888F-4F63-B0E5-188FAE440A95}" type="pres">
      <dgm:prSet presAssocID="{40E650C5-5758-43C5-ACE8-5A80A1CE2E6C}" presName="parentLin" presStyleCnt="0"/>
      <dgm:spPr/>
    </dgm:pt>
    <dgm:pt modelId="{79524BD8-F4C2-4C27-BB88-487BEEE37622}" type="pres">
      <dgm:prSet presAssocID="{40E650C5-5758-43C5-ACE8-5A80A1CE2E6C}" presName="parentLeftMargin" presStyleLbl="node1" presStyleIdx="0" presStyleCnt="5"/>
      <dgm:spPr/>
    </dgm:pt>
    <dgm:pt modelId="{01BE3498-E41A-4856-8770-43A0B547265B}" type="pres">
      <dgm:prSet presAssocID="{40E650C5-5758-43C5-ACE8-5A80A1CE2E6C}" presName="parentText" presStyleLbl="node1" presStyleIdx="1" presStyleCnt="5">
        <dgm:presLayoutVars>
          <dgm:chMax val="0"/>
          <dgm:bulletEnabled val="1"/>
        </dgm:presLayoutVars>
      </dgm:prSet>
      <dgm:spPr/>
    </dgm:pt>
    <dgm:pt modelId="{E0B3F633-ED30-4C8F-B54A-2B7454CD2D95}" type="pres">
      <dgm:prSet presAssocID="{40E650C5-5758-43C5-ACE8-5A80A1CE2E6C}" presName="negativeSpace" presStyleCnt="0"/>
      <dgm:spPr/>
    </dgm:pt>
    <dgm:pt modelId="{0D0AC40C-0AD6-4157-88B0-3710DCD78748}" type="pres">
      <dgm:prSet presAssocID="{40E650C5-5758-43C5-ACE8-5A80A1CE2E6C}" presName="childText" presStyleLbl="conFgAcc1" presStyleIdx="1" presStyleCnt="5">
        <dgm:presLayoutVars>
          <dgm:bulletEnabled val="1"/>
        </dgm:presLayoutVars>
      </dgm:prSet>
      <dgm:spPr/>
    </dgm:pt>
    <dgm:pt modelId="{33449ABF-CFC5-435D-9443-5D837ABF01B3}" type="pres">
      <dgm:prSet presAssocID="{BB6FC04E-255A-45CD-AAB1-2D50286AF5B4}" presName="spaceBetweenRectangles" presStyleCnt="0"/>
      <dgm:spPr/>
    </dgm:pt>
    <dgm:pt modelId="{3A2EEB9F-3433-4151-8601-C36D0673D1A3}" type="pres">
      <dgm:prSet presAssocID="{0DD92692-75FA-45BA-A4DA-BB8455381E4A}" presName="parentLin" presStyleCnt="0"/>
      <dgm:spPr/>
    </dgm:pt>
    <dgm:pt modelId="{814BABC9-59CC-451E-B920-D238FDF07AEB}" type="pres">
      <dgm:prSet presAssocID="{0DD92692-75FA-45BA-A4DA-BB8455381E4A}" presName="parentLeftMargin" presStyleLbl="node1" presStyleIdx="1" presStyleCnt="5"/>
      <dgm:spPr/>
    </dgm:pt>
    <dgm:pt modelId="{93FFBF76-38D7-4FD3-9EC7-3FD05531816F}" type="pres">
      <dgm:prSet presAssocID="{0DD92692-75FA-45BA-A4DA-BB8455381E4A}" presName="parentText" presStyleLbl="node1" presStyleIdx="2" presStyleCnt="5">
        <dgm:presLayoutVars>
          <dgm:chMax val="0"/>
          <dgm:bulletEnabled val="1"/>
        </dgm:presLayoutVars>
      </dgm:prSet>
      <dgm:spPr/>
    </dgm:pt>
    <dgm:pt modelId="{D5F77EDD-8E1F-48EA-98C7-1788D60E6355}" type="pres">
      <dgm:prSet presAssocID="{0DD92692-75FA-45BA-A4DA-BB8455381E4A}" presName="negativeSpace" presStyleCnt="0"/>
      <dgm:spPr/>
    </dgm:pt>
    <dgm:pt modelId="{1E17D3B5-7ED4-4633-85B6-A75D39F85B6D}" type="pres">
      <dgm:prSet presAssocID="{0DD92692-75FA-45BA-A4DA-BB8455381E4A}" presName="childText" presStyleLbl="conFgAcc1" presStyleIdx="2" presStyleCnt="5">
        <dgm:presLayoutVars>
          <dgm:bulletEnabled val="1"/>
        </dgm:presLayoutVars>
      </dgm:prSet>
      <dgm:spPr/>
    </dgm:pt>
    <dgm:pt modelId="{85FB4B3B-89E6-48CF-A083-33B7C5B3E1FA}" type="pres">
      <dgm:prSet presAssocID="{25C0EC24-0D12-4F97-BEAA-A6771587ECDA}" presName="spaceBetweenRectangles" presStyleCnt="0"/>
      <dgm:spPr/>
    </dgm:pt>
    <dgm:pt modelId="{8577DC43-F461-44CD-8234-2FA56926F84F}" type="pres">
      <dgm:prSet presAssocID="{06A76EC2-0E27-44C1-AE4D-18B98C432909}" presName="parentLin" presStyleCnt="0"/>
      <dgm:spPr/>
    </dgm:pt>
    <dgm:pt modelId="{0FFBC054-2BCA-49D8-8AAA-D42C92BC132B}" type="pres">
      <dgm:prSet presAssocID="{06A76EC2-0E27-44C1-AE4D-18B98C432909}" presName="parentLeftMargin" presStyleLbl="node1" presStyleIdx="2" presStyleCnt="5"/>
      <dgm:spPr/>
    </dgm:pt>
    <dgm:pt modelId="{71DAA088-A322-40F4-9848-EBEF03754B0C}" type="pres">
      <dgm:prSet presAssocID="{06A76EC2-0E27-44C1-AE4D-18B98C432909}" presName="parentText" presStyleLbl="node1" presStyleIdx="3" presStyleCnt="5">
        <dgm:presLayoutVars>
          <dgm:chMax val="0"/>
          <dgm:bulletEnabled val="1"/>
        </dgm:presLayoutVars>
      </dgm:prSet>
      <dgm:spPr/>
    </dgm:pt>
    <dgm:pt modelId="{2F68FAEB-BC3C-43AC-85EA-4081F41FEE5A}" type="pres">
      <dgm:prSet presAssocID="{06A76EC2-0E27-44C1-AE4D-18B98C432909}" presName="negativeSpace" presStyleCnt="0"/>
      <dgm:spPr/>
    </dgm:pt>
    <dgm:pt modelId="{6771600A-985A-455F-92E9-4E53AA938513}" type="pres">
      <dgm:prSet presAssocID="{06A76EC2-0E27-44C1-AE4D-18B98C432909}" presName="childText" presStyleLbl="conFgAcc1" presStyleIdx="3" presStyleCnt="5">
        <dgm:presLayoutVars>
          <dgm:bulletEnabled val="1"/>
        </dgm:presLayoutVars>
      </dgm:prSet>
      <dgm:spPr/>
    </dgm:pt>
    <dgm:pt modelId="{AECCFF15-BFC6-49C9-90ED-43156C974828}" type="pres">
      <dgm:prSet presAssocID="{68B9E205-8071-4566-A537-A2037B8E9A8A}" presName="spaceBetweenRectangles" presStyleCnt="0"/>
      <dgm:spPr/>
    </dgm:pt>
    <dgm:pt modelId="{E4D2358D-5761-418E-90B0-45BB448A28E9}" type="pres">
      <dgm:prSet presAssocID="{F018B2E6-3957-4036-849F-96CE3CEDB223}" presName="parentLin" presStyleCnt="0"/>
      <dgm:spPr/>
    </dgm:pt>
    <dgm:pt modelId="{303A78C8-3D05-4532-9FD4-B06154294B58}" type="pres">
      <dgm:prSet presAssocID="{F018B2E6-3957-4036-849F-96CE3CEDB223}" presName="parentLeftMargin" presStyleLbl="node1" presStyleIdx="3" presStyleCnt="5"/>
      <dgm:spPr/>
    </dgm:pt>
    <dgm:pt modelId="{10F416EB-612C-4CE1-8BF9-2D2A3EB53F0E}" type="pres">
      <dgm:prSet presAssocID="{F018B2E6-3957-4036-849F-96CE3CEDB223}" presName="parentText" presStyleLbl="node1" presStyleIdx="4" presStyleCnt="5">
        <dgm:presLayoutVars>
          <dgm:chMax val="0"/>
          <dgm:bulletEnabled val="1"/>
        </dgm:presLayoutVars>
      </dgm:prSet>
      <dgm:spPr/>
    </dgm:pt>
    <dgm:pt modelId="{0CE55D68-DE52-4184-AF2E-C0BFF784BF0F}" type="pres">
      <dgm:prSet presAssocID="{F018B2E6-3957-4036-849F-96CE3CEDB223}" presName="negativeSpace" presStyleCnt="0"/>
      <dgm:spPr/>
    </dgm:pt>
    <dgm:pt modelId="{1D075E83-3BC7-4086-A0CF-5D36FA0F01B0}" type="pres">
      <dgm:prSet presAssocID="{F018B2E6-3957-4036-849F-96CE3CEDB223}" presName="childText" presStyleLbl="conFgAcc1" presStyleIdx="4" presStyleCnt="5">
        <dgm:presLayoutVars>
          <dgm:bulletEnabled val="1"/>
        </dgm:presLayoutVars>
      </dgm:prSet>
      <dgm:spPr/>
    </dgm:pt>
  </dgm:ptLst>
  <dgm:cxnLst>
    <dgm:cxn modelId="{38042915-D01F-47EC-B3FB-203D007E6BE9}" type="presOf" srcId="{06A76EC2-0E27-44C1-AE4D-18B98C432909}" destId="{71DAA088-A322-40F4-9848-EBEF03754B0C}" srcOrd="1" destOrd="0" presId="urn:microsoft.com/office/officeart/2005/8/layout/list1"/>
    <dgm:cxn modelId="{FED5CA21-D84D-4A11-8C1F-C4488A8C3909}" srcId="{11DE21B7-36D9-4CC7-9F0E-1F478E735EF8}" destId="{06A76EC2-0E27-44C1-AE4D-18B98C432909}" srcOrd="3" destOrd="0" parTransId="{956615FD-1B31-4AF5-8D45-6742CC9D2418}" sibTransId="{68B9E205-8071-4566-A537-A2037B8E9A8A}"/>
    <dgm:cxn modelId="{14A8F921-F7C4-45FA-B030-EB6409EEEA8D}" type="presOf" srcId="{0DD92692-75FA-45BA-A4DA-BB8455381E4A}" destId="{814BABC9-59CC-451E-B920-D238FDF07AEB}" srcOrd="0" destOrd="0" presId="urn:microsoft.com/office/officeart/2005/8/layout/list1"/>
    <dgm:cxn modelId="{1C41212B-27D9-4ED1-ABD1-1E70D00B4531}" srcId="{11DE21B7-36D9-4CC7-9F0E-1F478E735EF8}" destId="{AE3A7190-712F-416D-903B-FA465D14E7A1}" srcOrd="0" destOrd="0" parTransId="{F6E1748B-3DF8-4E96-9D35-FE9868246172}" sibTransId="{384D5708-49B2-4FD6-8E7B-8B1B4508558D}"/>
    <dgm:cxn modelId="{58AF625D-9370-4B41-8D6D-14CE19463CA5}" type="presOf" srcId="{F018B2E6-3957-4036-849F-96CE3CEDB223}" destId="{10F416EB-612C-4CE1-8BF9-2D2A3EB53F0E}" srcOrd="1" destOrd="0" presId="urn:microsoft.com/office/officeart/2005/8/layout/list1"/>
    <dgm:cxn modelId="{74BBB044-B481-443A-83D0-2087E9B2E079}" type="presOf" srcId="{40E650C5-5758-43C5-ACE8-5A80A1CE2E6C}" destId="{79524BD8-F4C2-4C27-BB88-487BEEE37622}" srcOrd="0" destOrd="0" presId="urn:microsoft.com/office/officeart/2005/8/layout/list1"/>
    <dgm:cxn modelId="{5E85CA44-CDCB-4E29-8542-42D5A05525A1}" type="presOf" srcId="{40E650C5-5758-43C5-ACE8-5A80A1CE2E6C}" destId="{01BE3498-E41A-4856-8770-43A0B547265B}" srcOrd="1" destOrd="0" presId="urn:microsoft.com/office/officeart/2005/8/layout/list1"/>
    <dgm:cxn modelId="{FA75116E-B1BD-4108-9782-8B46D8E1831F}" srcId="{11DE21B7-36D9-4CC7-9F0E-1F478E735EF8}" destId="{F018B2E6-3957-4036-849F-96CE3CEDB223}" srcOrd="4" destOrd="0" parTransId="{88ACC656-75C2-46D5-99A3-6B12ED55E367}" sibTransId="{FF0FBE43-4143-439A-8879-357183DA856A}"/>
    <dgm:cxn modelId="{F0DB0356-3075-4990-96FC-797C8287D8E5}" srcId="{11DE21B7-36D9-4CC7-9F0E-1F478E735EF8}" destId="{40E650C5-5758-43C5-ACE8-5A80A1CE2E6C}" srcOrd="1" destOrd="0" parTransId="{3129EF00-605E-47AA-8873-ACF761B8BF9E}" sibTransId="{BB6FC04E-255A-45CD-AAB1-2D50286AF5B4}"/>
    <dgm:cxn modelId="{6F60B176-3421-4E98-AA91-3767CE92C7EE}" type="presOf" srcId="{F018B2E6-3957-4036-849F-96CE3CEDB223}" destId="{303A78C8-3D05-4532-9FD4-B06154294B58}" srcOrd="0" destOrd="0" presId="urn:microsoft.com/office/officeart/2005/8/layout/list1"/>
    <dgm:cxn modelId="{F444F483-6EB5-4955-AC2C-9F8F77C11A96}" srcId="{11DE21B7-36D9-4CC7-9F0E-1F478E735EF8}" destId="{0DD92692-75FA-45BA-A4DA-BB8455381E4A}" srcOrd="2" destOrd="0" parTransId="{03404E2C-A3D5-4480-8893-E36C80847384}" sibTransId="{25C0EC24-0D12-4F97-BEAA-A6771587ECDA}"/>
    <dgm:cxn modelId="{9DCA8684-3011-4572-9B37-B7128A703694}" type="presOf" srcId="{0DD92692-75FA-45BA-A4DA-BB8455381E4A}" destId="{93FFBF76-38D7-4FD3-9EC7-3FD05531816F}" srcOrd="1" destOrd="0" presId="urn:microsoft.com/office/officeart/2005/8/layout/list1"/>
    <dgm:cxn modelId="{DFA879D7-9BDF-41AB-98AF-A30ECDB18939}" type="presOf" srcId="{11DE21B7-36D9-4CC7-9F0E-1F478E735EF8}" destId="{0966C0AB-0DFA-42A8-9388-5195B40E5175}" srcOrd="0" destOrd="0" presId="urn:microsoft.com/office/officeart/2005/8/layout/list1"/>
    <dgm:cxn modelId="{795FADE4-056F-4187-806C-5C08ACF165CB}" type="presOf" srcId="{AE3A7190-712F-416D-903B-FA465D14E7A1}" destId="{7BE7D23F-7A7E-4BE6-BBB8-48F619E91E46}" srcOrd="0" destOrd="0" presId="urn:microsoft.com/office/officeart/2005/8/layout/list1"/>
    <dgm:cxn modelId="{2A7100EA-126C-40FE-9BD6-9143BDBA8166}" type="presOf" srcId="{06A76EC2-0E27-44C1-AE4D-18B98C432909}" destId="{0FFBC054-2BCA-49D8-8AAA-D42C92BC132B}" srcOrd="0" destOrd="0" presId="urn:microsoft.com/office/officeart/2005/8/layout/list1"/>
    <dgm:cxn modelId="{25E1A3FC-FE15-4EFA-947C-46D60A588A94}" type="presOf" srcId="{AE3A7190-712F-416D-903B-FA465D14E7A1}" destId="{677604C4-D8CD-485C-BCDF-E0D689E3390A}" srcOrd="1" destOrd="0" presId="urn:microsoft.com/office/officeart/2005/8/layout/list1"/>
    <dgm:cxn modelId="{564A8926-BA85-4B7E-AA55-69BED32392AB}" type="presParOf" srcId="{0966C0AB-0DFA-42A8-9388-5195B40E5175}" destId="{3DF7E122-F255-4B5A-AD83-06E640128046}" srcOrd="0" destOrd="0" presId="urn:microsoft.com/office/officeart/2005/8/layout/list1"/>
    <dgm:cxn modelId="{0F32C27D-B2AE-43E0-8E98-E9B4F26535DE}" type="presParOf" srcId="{3DF7E122-F255-4B5A-AD83-06E640128046}" destId="{7BE7D23F-7A7E-4BE6-BBB8-48F619E91E46}" srcOrd="0" destOrd="0" presId="urn:microsoft.com/office/officeart/2005/8/layout/list1"/>
    <dgm:cxn modelId="{B47A0A90-3317-4F7B-9A76-078DC43EC01D}" type="presParOf" srcId="{3DF7E122-F255-4B5A-AD83-06E640128046}" destId="{677604C4-D8CD-485C-BCDF-E0D689E3390A}" srcOrd="1" destOrd="0" presId="urn:microsoft.com/office/officeart/2005/8/layout/list1"/>
    <dgm:cxn modelId="{135CD75D-0F93-442B-9540-CDC257987F09}" type="presParOf" srcId="{0966C0AB-0DFA-42A8-9388-5195B40E5175}" destId="{A1FCAA91-C7DB-4436-8A3C-5B35DC48FF37}" srcOrd="1" destOrd="0" presId="urn:microsoft.com/office/officeart/2005/8/layout/list1"/>
    <dgm:cxn modelId="{8963B320-650E-4079-8460-8223973697F1}" type="presParOf" srcId="{0966C0AB-0DFA-42A8-9388-5195B40E5175}" destId="{7D6D0C24-FBAA-49B1-9A32-D45D7FB4184B}" srcOrd="2" destOrd="0" presId="urn:microsoft.com/office/officeart/2005/8/layout/list1"/>
    <dgm:cxn modelId="{F3F8FBC3-3CB8-4BDB-9FC4-83F9C93AA3E7}" type="presParOf" srcId="{0966C0AB-0DFA-42A8-9388-5195B40E5175}" destId="{A232559A-4C6A-4814-9775-AACEA34BBA48}" srcOrd="3" destOrd="0" presId="urn:microsoft.com/office/officeart/2005/8/layout/list1"/>
    <dgm:cxn modelId="{6E515209-C484-4B6B-A58F-C67929C17AA9}" type="presParOf" srcId="{0966C0AB-0DFA-42A8-9388-5195B40E5175}" destId="{DEDE50E6-888F-4F63-B0E5-188FAE440A95}" srcOrd="4" destOrd="0" presId="urn:microsoft.com/office/officeart/2005/8/layout/list1"/>
    <dgm:cxn modelId="{7228249C-EDA3-4FE3-BC1C-031EA3FA2A22}" type="presParOf" srcId="{DEDE50E6-888F-4F63-B0E5-188FAE440A95}" destId="{79524BD8-F4C2-4C27-BB88-487BEEE37622}" srcOrd="0" destOrd="0" presId="urn:microsoft.com/office/officeart/2005/8/layout/list1"/>
    <dgm:cxn modelId="{E5453128-C504-4A5A-866A-853EC788CAF8}" type="presParOf" srcId="{DEDE50E6-888F-4F63-B0E5-188FAE440A95}" destId="{01BE3498-E41A-4856-8770-43A0B547265B}" srcOrd="1" destOrd="0" presId="urn:microsoft.com/office/officeart/2005/8/layout/list1"/>
    <dgm:cxn modelId="{16452776-BBC0-4416-A9A3-DD19739507B1}" type="presParOf" srcId="{0966C0AB-0DFA-42A8-9388-5195B40E5175}" destId="{E0B3F633-ED30-4C8F-B54A-2B7454CD2D95}" srcOrd="5" destOrd="0" presId="urn:microsoft.com/office/officeart/2005/8/layout/list1"/>
    <dgm:cxn modelId="{8AA7DE2F-78CE-4328-93BF-0BA5716E9EDA}" type="presParOf" srcId="{0966C0AB-0DFA-42A8-9388-5195B40E5175}" destId="{0D0AC40C-0AD6-4157-88B0-3710DCD78748}" srcOrd="6" destOrd="0" presId="urn:microsoft.com/office/officeart/2005/8/layout/list1"/>
    <dgm:cxn modelId="{03B5CDC7-799C-4BC5-9C1B-5E0D318B91B1}" type="presParOf" srcId="{0966C0AB-0DFA-42A8-9388-5195B40E5175}" destId="{33449ABF-CFC5-435D-9443-5D837ABF01B3}" srcOrd="7" destOrd="0" presId="urn:microsoft.com/office/officeart/2005/8/layout/list1"/>
    <dgm:cxn modelId="{F17B2D12-565E-4FC8-A5C3-E7BAD66D4F7F}" type="presParOf" srcId="{0966C0AB-0DFA-42A8-9388-5195B40E5175}" destId="{3A2EEB9F-3433-4151-8601-C36D0673D1A3}" srcOrd="8" destOrd="0" presId="urn:microsoft.com/office/officeart/2005/8/layout/list1"/>
    <dgm:cxn modelId="{84EC3A26-426A-44FF-AC2D-4D29E407174E}" type="presParOf" srcId="{3A2EEB9F-3433-4151-8601-C36D0673D1A3}" destId="{814BABC9-59CC-451E-B920-D238FDF07AEB}" srcOrd="0" destOrd="0" presId="urn:microsoft.com/office/officeart/2005/8/layout/list1"/>
    <dgm:cxn modelId="{B5EF84C6-7E58-451C-8FC6-269ED4060294}" type="presParOf" srcId="{3A2EEB9F-3433-4151-8601-C36D0673D1A3}" destId="{93FFBF76-38D7-4FD3-9EC7-3FD05531816F}" srcOrd="1" destOrd="0" presId="urn:microsoft.com/office/officeart/2005/8/layout/list1"/>
    <dgm:cxn modelId="{D7D7CBC5-4B51-4F51-B784-79191250A704}" type="presParOf" srcId="{0966C0AB-0DFA-42A8-9388-5195B40E5175}" destId="{D5F77EDD-8E1F-48EA-98C7-1788D60E6355}" srcOrd="9" destOrd="0" presId="urn:microsoft.com/office/officeart/2005/8/layout/list1"/>
    <dgm:cxn modelId="{CD765F03-D6A7-473C-8318-D131AA00051C}" type="presParOf" srcId="{0966C0AB-0DFA-42A8-9388-5195B40E5175}" destId="{1E17D3B5-7ED4-4633-85B6-A75D39F85B6D}" srcOrd="10" destOrd="0" presId="urn:microsoft.com/office/officeart/2005/8/layout/list1"/>
    <dgm:cxn modelId="{55429393-555D-40EB-A0E1-F271BB79415B}" type="presParOf" srcId="{0966C0AB-0DFA-42A8-9388-5195B40E5175}" destId="{85FB4B3B-89E6-48CF-A083-33B7C5B3E1FA}" srcOrd="11" destOrd="0" presId="urn:microsoft.com/office/officeart/2005/8/layout/list1"/>
    <dgm:cxn modelId="{8BFC0EE7-34D7-4A83-A75C-A2C36E129955}" type="presParOf" srcId="{0966C0AB-0DFA-42A8-9388-5195B40E5175}" destId="{8577DC43-F461-44CD-8234-2FA56926F84F}" srcOrd="12" destOrd="0" presId="urn:microsoft.com/office/officeart/2005/8/layout/list1"/>
    <dgm:cxn modelId="{D0807D9C-74FB-4AF2-92EE-F00240347A97}" type="presParOf" srcId="{8577DC43-F461-44CD-8234-2FA56926F84F}" destId="{0FFBC054-2BCA-49D8-8AAA-D42C92BC132B}" srcOrd="0" destOrd="0" presId="urn:microsoft.com/office/officeart/2005/8/layout/list1"/>
    <dgm:cxn modelId="{AC5AD4F9-468F-48CC-A7EE-4BFFD2D6C769}" type="presParOf" srcId="{8577DC43-F461-44CD-8234-2FA56926F84F}" destId="{71DAA088-A322-40F4-9848-EBEF03754B0C}" srcOrd="1" destOrd="0" presId="urn:microsoft.com/office/officeart/2005/8/layout/list1"/>
    <dgm:cxn modelId="{B9CA9A80-AE45-4C8C-BFEC-C47A0C9CDB67}" type="presParOf" srcId="{0966C0AB-0DFA-42A8-9388-5195B40E5175}" destId="{2F68FAEB-BC3C-43AC-85EA-4081F41FEE5A}" srcOrd="13" destOrd="0" presId="urn:microsoft.com/office/officeart/2005/8/layout/list1"/>
    <dgm:cxn modelId="{4A08C584-E1AD-402E-A6EC-6AFF5C4EDACA}" type="presParOf" srcId="{0966C0AB-0DFA-42A8-9388-5195B40E5175}" destId="{6771600A-985A-455F-92E9-4E53AA938513}" srcOrd="14" destOrd="0" presId="urn:microsoft.com/office/officeart/2005/8/layout/list1"/>
    <dgm:cxn modelId="{9A2FFA14-947C-4FF5-8573-8DC464B4084D}" type="presParOf" srcId="{0966C0AB-0DFA-42A8-9388-5195B40E5175}" destId="{AECCFF15-BFC6-49C9-90ED-43156C974828}" srcOrd="15" destOrd="0" presId="urn:microsoft.com/office/officeart/2005/8/layout/list1"/>
    <dgm:cxn modelId="{11FF04ED-B44E-4F30-8771-9122F099637F}" type="presParOf" srcId="{0966C0AB-0DFA-42A8-9388-5195B40E5175}" destId="{E4D2358D-5761-418E-90B0-45BB448A28E9}" srcOrd="16" destOrd="0" presId="urn:microsoft.com/office/officeart/2005/8/layout/list1"/>
    <dgm:cxn modelId="{FF0D568C-BA4E-460D-8F72-68434D681667}" type="presParOf" srcId="{E4D2358D-5761-418E-90B0-45BB448A28E9}" destId="{303A78C8-3D05-4532-9FD4-B06154294B58}" srcOrd="0" destOrd="0" presId="urn:microsoft.com/office/officeart/2005/8/layout/list1"/>
    <dgm:cxn modelId="{3D8367DB-5185-497F-B2FA-7E0C4444C2CE}" type="presParOf" srcId="{E4D2358D-5761-418E-90B0-45BB448A28E9}" destId="{10F416EB-612C-4CE1-8BF9-2D2A3EB53F0E}" srcOrd="1" destOrd="0" presId="urn:microsoft.com/office/officeart/2005/8/layout/list1"/>
    <dgm:cxn modelId="{1046500A-F9BF-4B19-83DE-2A8EB7EA293A}" type="presParOf" srcId="{0966C0AB-0DFA-42A8-9388-5195B40E5175}" destId="{0CE55D68-DE52-4184-AF2E-C0BFF784BF0F}" srcOrd="17" destOrd="0" presId="urn:microsoft.com/office/officeart/2005/8/layout/list1"/>
    <dgm:cxn modelId="{A8565E27-54BD-437C-B061-2A8C3813BEEA}" type="presParOf" srcId="{0966C0AB-0DFA-42A8-9388-5195B40E5175}" destId="{1D075E83-3BC7-4086-A0CF-5D36FA0F01B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E21B7-36D9-4CC7-9F0E-1F478E735E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3A7190-712F-416D-903B-FA465D14E7A1}">
      <dgm:prSet/>
      <dgm:spPr/>
      <dgm:t>
        <a:bodyPr/>
        <a:lstStyle/>
        <a:p>
          <a:r>
            <a:rPr lang="en-US" dirty="0">
              <a:solidFill>
                <a:schemeClr val="bg1"/>
              </a:solidFill>
            </a:rPr>
            <a:t>Build Your Team (Physician/Coordinator)</a:t>
          </a:r>
        </a:p>
      </dgm:t>
    </dgm:pt>
    <dgm:pt modelId="{F6E1748B-3DF8-4E96-9D35-FE9868246172}" type="parTrans" cxnId="{1C41212B-27D9-4ED1-ABD1-1E70D00B4531}">
      <dgm:prSet/>
      <dgm:spPr/>
      <dgm:t>
        <a:bodyPr/>
        <a:lstStyle/>
        <a:p>
          <a:endParaRPr lang="en-US"/>
        </a:p>
      </dgm:t>
    </dgm:pt>
    <dgm:pt modelId="{384D5708-49B2-4FD6-8E7B-8B1B4508558D}" type="sibTrans" cxnId="{1C41212B-27D9-4ED1-ABD1-1E70D00B4531}">
      <dgm:prSet/>
      <dgm:spPr/>
      <dgm:t>
        <a:bodyPr/>
        <a:lstStyle/>
        <a:p>
          <a:endParaRPr lang="en-US"/>
        </a:p>
      </dgm:t>
    </dgm:pt>
    <dgm:pt modelId="{40E650C5-5758-43C5-ACE8-5A80A1CE2E6C}">
      <dgm:prSet/>
      <dgm:spPr/>
      <dgm:t>
        <a:bodyPr/>
        <a:lstStyle/>
        <a:p>
          <a:r>
            <a:rPr lang="en-US" dirty="0">
              <a:solidFill>
                <a:srgbClr val="FF0000"/>
              </a:solidFill>
            </a:rPr>
            <a:t>Individual Transition Plan</a:t>
          </a:r>
        </a:p>
      </dgm:t>
    </dgm:pt>
    <dgm:pt modelId="{3129EF00-605E-47AA-8873-ACF761B8BF9E}" type="parTrans" cxnId="{F0DB0356-3075-4990-96FC-797C8287D8E5}">
      <dgm:prSet/>
      <dgm:spPr/>
      <dgm:t>
        <a:bodyPr/>
        <a:lstStyle/>
        <a:p>
          <a:endParaRPr lang="en-US"/>
        </a:p>
      </dgm:t>
    </dgm:pt>
    <dgm:pt modelId="{BB6FC04E-255A-45CD-AAB1-2D50286AF5B4}" type="sibTrans" cxnId="{F0DB0356-3075-4990-96FC-797C8287D8E5}">
      <dgm:prSet/>
      <dgm:spPr/>
      <dgm:t>
        <a:bodyPr/>
        <a:lstStyle/>
        <a:p>
          <a:endParaRPr lang="en-US"/>
        </a:p>
      </dgm:t>
    </dgm:pt>
    <dgm:pt modelId="{0DD92692-75FA-45BA-A4DA-BB8455381E4A}">
      <dgm:prSet/>
      <dgm:spPr/>
      <dgm:t>
        <a:bodyPr/>
        <a:lstStyle/>
        <a:p>
          <a:r>
            <a:rPr lang="en-US"/>
            <a:t>Assess Progress / Readiness</a:t>
          </a:r>
        </a:p>
      </dgm:t>
    </dgm:pt>
    <dgm:pt modelId="{03404E2C-A3D5-4480-8893-E36C80847384}" type="parTrans" cxnId="{F444F483-6EB5-4955-AC2C-9F8F77C11A96}">
      <dgm:prSet/>
      <dgm:spPr/>
      <dgm:t>
        <a:bodyPr/>
        <a:lstStyle/>
        <a:p>
          <a:endParaRPr lang="en-US"/>
        </a:p>
      </dgm:t>
    </dgm:pt>
    <dgm:pt modelId="{25C0EC24-0D12-4F97-BEAA-A6771587ECDA}" type="sibTrans" cxnId="{F444F483-6EB5-4955-AC2C-9F8F77C11A96}">
      <dgm:prSet/>
      <dgm:spPr/>
      <dgm:t>
        <a:bodyPr/>
        <a:lstStyle/>
        <a:p>
          <a:endParaRPr lang="en-US"/>
        </a:p>
      </dgm:t>
    </dgm:pt>
    <dgm:pt modelId="{06A76EC2-0E27-44C1-AE4D-18B98C432909}">
      <dgm:prSet/>
      <dgm:spPr/>
      <dgm:t>
        <a:bodyPr/>
        <a:lstStyle/>
        <a:p>
          <a:r>
            <a:rPr lang="en-US"/>
            <a:t>Create Goals</a:t>
          </a:r>
        </a:p>
      </dgm:t>
    </dgm:pt>
    <dgm:pt modelId="{956615FD-1B31-4AF5-8D45-6742CC9D2418}" type="parTrans" cxnId="{FED5CA21-D84D-4A11-8C1F-C4488A8C3909}">
      <dgm:prSet/>
      <dgm:spPr/>
      <dgm:t>
        <a:bodyPr/>
        <a:lstStyle/>
        <a:p>
          <a:endParaRPr lang="en-US"/>
        </a:p>
      </dgm:t>
    </dgm:pt>
    <dgm:pt modelId="{68B9E205-8071-4566-A537-A2037B8E9A8A}" type="sibTrans" cxnId="{FED5CA21-D84D-4A11-8C1F-C4488A8C3909}">
      <dgm:prSet/>
      <dgm:spPr/>
      <dgm:t>
        <a:bodyPr/>
        <a:lstStyle/>
        <a:p>
          <a:endParaRPr lang="en-US"/>
        </a:p>
      </dgm:t>
    </dgm:pt>
    <dgm:pt modelId="{F018B2E6-3957-4036-849F-96CE3CEDB223}">
      <dgm:prSet/>
      <dgm:spPr/>
      <dgm:t>
        <a:bodyPr/>
        <a:lstStyle/>
        <a:p>
          <a:r>
            <a:rPr lang="en-US" dirty="0"/>
            <a:t>Start Your BINDER</a:t>
          </a:r>
        </a:p>
      </dgm:t>
    </dgm:pt>
    <dgm:pt modelId="{88ACC656-75C2-46D5-99A3-6B12ED55E367}" type="parTrans" cxnId="{FA75116E-B1BD-4108-9782-8B46D8E1831F}">
      <dgm:prSet/>
      <dgm:spPr/>
      <dgm:t>
        <a:bodyPr/>
        <a:lstStyle/>
        <a:p>
          <a:endParaRPr lang="en-US"/>
        </a:p>
      </dgm:t>
    </dgm:pt>
    <dgm:pt modelId="{FF0FBE43-4143-439A-8879-357183DA856A}" type="sibTrans" cxnId="{FA75116E-B1BD-4108-9782-8B46D8E1831F}">
      <dgm:prSet/>
      <dgm:spPr/>
      <dgm:t>
        <a:bodyPr/>
        <a:lstStyle/>
        <a:p>
          <a:endParaRPr lang="en-US"/>
        </a:p>
      </dgm:t>
    </dgm:pt>
    <dgm:pt modelId="{0966C0AB-0DFA-42A8-9388-5195B40E5175}" type="pres">
      <dgm:prSet presAssocID="{11DE21B7-36D9-4CC7-9F0E-1F478E735EF8}" presName="linear" presStyleCnt="0">
        <dgm:presLayoutVars>
          <dgm:dir/>
          <dgm:animLvl val="lvl"/>
          <dgm:resizeHandles val="exact"/>
        </dgm:presLayoutVars>
      </dgm:prSet>
      <dgm:spPr/>
    </dgm:pt>
    <dgm:pt modelId="{3DF7E122-F255-4B5A-AD83-06E640128046}" type="pres">
      <dgm:prSet presAssocID="{AE3A7190-712F-416D-903B-FA465D14E7A1}" presName="parentLin" presStyleCnt="0"/>
      <dgm:spPr/>
    </dgm:pt>
    <dgm:pt modelId="{7BE7D23F-7A7E-4BE6-BBB8-48F619E91E46}" type="pres">
      <dgm:prSet presAssocID="{AE3A7190-712F-416D-903B-FA465D14E7A1}" presName="parentLeftMargin" presStyleLbl="node1" presStyleIdx="0" presStyleCnt="5"/>
      <dgm:spPr/>
    </dgm:pt>
    <dgm:pt modelId="{677604C4-D8CD-485C-BCDF-E0D689E3390A}" type="pres">
      <dgm:prSet presAssocID="{AE3A7190-712F-416D-903B-FA465D14E7A1}" presName="parentText" presStyleLbl="node1" presStyleIdx="0" presStyleCnt="5">
        <dgm:presLayoutVars>
          <dgm:chMax val="0"/>
          <dgm:bulletEnabled val="1"/>
        </dgm:presLayoutVars>
      </dgm:prSet>
      <dgm:spPr/>
    </dgm:pt>
    <dgm:pt modelId="{A1FCAA91-C7DB-4436-8A3C-5B35DC48FF37}" type="pres">
      <dgm:prSet presAssocID="{AE3A7190-712F-416D-903B-FA465D14E7A1}" presName="negativeSpace" presStyleCnt="0"/>
      <dgm:spPr/>
    </dgm:pt>
    <dgm:pt modelId="{7D6D0C24-FBAA-49B1-9A32-D45D7FB4184B}" type="pres">
      <dgm:prSet presAssocID="{AE3A7190-712F-416D-903B-FA465D14E7A1}" presName="childText" presStyleLbl="conFgAcc1" presStyleIdx="0" presStyleCnt="5">
        <dgm:presLayoutVars>
          <dgm:bulletEnabled val="1"/>
        </dgm:presLayoutVars>
      </dgm:prSet>
      <dgm:spPr/>
    </dgm:pt>
    <dgm:pt modelId="{A232559A-4C6A-4814-9775-AACEA34BBA48}" type="pres">
      <dgm:prSet presAssocID="{384D5708-49B2-4FD6-8E7B-8B1B4508558D}" presName="spaceBetweenRectangles" presStyleCnt="0"/>
      <dgm:spPr/>
    </dgm:pt>
    <dgm:pt modelId="{DEDE50E6-888F-4F63-B0E5-188FAE440A95}" type="pres">
      <dgm:prSet presAssocID="{40E650C5-5758-43C5-ACE8-5A80A1CE2E6C}" presName="parentLin" presStyleCnt="0"/>
      <dgm:spPr/>
    </dgm:pt>
    <dgm:pt modelId="{79524BD8-F4C2-4C27-BB88-487BEEE37622}" type="pres">
      <dgm:prSet presAssocID="{40E650C5-5758-43C5-ACE8-5A80A1CE2E6C}" presName="parentLeftMargin" presStyleLbl="node1" presStyleIdx="0" presStyleCnt="5"/>
      <dgm:spPr/>
    </dgm:pt>
    <dgm:pt modelId="{01BE3498-E41A-4856-8770-43A0B547265B}" type="pres">
      <dgm:prSet presAssocID="{40E650C5-5758-43C5-ACE8-5A80A1CE2E6C}" presName="parentText" presStyleLbl="node1" presStyleIdx="1" presStyleCnt="5">
        <dgm:presLayoutVars>
          <dgm:chMax val="0"/>
          <dgm:bulletEnabled val="1"/>
        </dgm:presLayoutVars>
      </dgm:prSet>
      <dgm:spPr/>
    </dgm:pt>
    <dgm:pt modelId="{E0B3F633-ED30-4C8F-B54A-2B7454CD2D95}" type="pres">
      <dgm:prSet presAssocID="{40E650C5-5758-43C5-ACE8-5A80A1CE2E6C}" presName="negativeSpace" presStyleCnt="0"/>
      <dgm:spPr/>
    </dgm:pt>
    <dgm:pt modelId="{0D0AC40C-0AD6-4157-88B0-3710DCD78748}" type="pres">
      <dgm:prSet presAssocID="{40E650C5-5758-43C5-ACE8-5A80A1CE2E6C}" presName="childText" presStyleLbl="conFgAcc1" presStyleIdx="1" presStyleCnt="5">
        <dgm:presLayoutVars>
          <dgm:bulletEnabled val="1"/>
        </dgm:presLayoutVars>
      </dgm:prSet>
      <dgm:spPr/>
    </dgm:pt>
    <dgm:pt modelId="{33449ABF-CFC5-435D-9443-5D837ABF01B3}" type="pres">
      <dgm:prSet presAssocID="{BB6FC04E-255A-45CD-AAB1-2D50286AF5B4}" presName="spaceBetweenRectangles" presStyleCnt="0"/>
      <dgm:spPr/>
    </dgm:pt>
    <dgm:pt modelId="{3A2EEB9F-3433-4151-8601-C36D0673D1A3}" type="pres">
      <dgm:prSet presAssocID="{0DD92692-75FA-45BA-A4DA-BB8455381E4A}" presName="parentLin" presStyleCnt="0"/>
      <dgm:spPr/>
    </dgm:pt>
    <dgm:pt modelId="{814BABC9-59CC-451E-B920-D238FDF07AEB}" type="pres">
      <dgm:prSet presAssocID="{0DD92692-75FA-45BA-A4DA-BB8455381E4A}" presName="parentLeftMargin" presStyleLbl="node1" presStyleIdx="1" presStyleCnt="5"/>
      <dgm:spPr/>
    </dgm:pt>
    <dgm:pt modelId="{93FFBF76-38D7-4FD3-9EC7-3FD05531816F}" type="pres">
      <dgm:prSet presAssocID="{0DD92692-75FA-45BA-A4DA-BB8455381E4A}" presName="parentText" presStyleLbl="node1" presStyleIdx="2" presStyleCnt="5">
        <dgm:presLayoutVars>
          <dgm:chMax val="0"/>
          <dgm:bulletEnabled val="1"/>
        </dgm:presLayoutVars>
      </dgm:prSet>
      <dgm:spPr/>
    </dgm:pt>
    <dgm:pt modelId="{D5F77EDD-8E1F-48EA-98C7-1788D60E6355}" type="pres">
      <dgm:prSet presAssocID="{0DD92692-75FA-45BA-A4DA-BB8455381E4A}" presName="negativeSpace" presStyleCnt="0"/>
      <dgm:spPr/>
    </dgm:pt>
    <dgm:pt modelId="{1E17D3B5-7ED4-4633-85B6-A75D39F85B6D}" type="pres">
      <dgm:prSet presAssocID="{0DD92692-75FA-45BA-A4DA-BB8455381E4A}" presName="childText" presStyleLbl="conFgAcc1" presStyleIdx="2" presStyleCnt="5">
        <dgm:presLayoutVars>
          <dgm:bulletEnabled val="1"/>
        </dgm:presLayoutVars>
      </dgm:prSet>
      <dgm:spPr/>
    </dgm:pt>
    <dgm:pt modelId="{85FB4B3B-89E6-48CF-A083-33B7C5B3E1FA}" type="pres">
      <dgm:prSet presAssocID="{25C0EC24-0D12-4F97-BEAA-A6771587ECDA}" presName="spaceBetweenRectangles" presStyleCnt="0"/>
      <dgm:spPr/>
    </dgm:pt>
    <dgm:pt modelId="{8577DC43-F461-44CD-8234-2FA56926F84F}" type="pres">
      <dgm:prSet presAssocID="{06A76EC2-0E27-44C1-AE4D-18B98C432909}" presName="parentLin" presStyleCnt="0"/>
      <dgm:spPr/>
    </dgm:pt>
    <dgm:pt modelId="{0FFBC054-2BCA-49D8-8AAA-D42C92BC132B}" type="pres">
      <dgm:prSet presAssocID="{06A76EC2-0E27-44C1-AE4D-18B98C432909}" presName="parentLeftMargin" presStyleLbl="node1" presStyleIdx="2" presStyleCnt="5"/>
      <dgm:spPr/>
    </dgm:pt>
    <dgm:pt modelId="{71DAA088-A322-40F4-9848-EBEF03754B0C}" type="pres">
      <dgm:prSet presAssocID="{06A76EC2-0E27-44C1-AE4D-18B98C432909}" presName="parentText" presStyleLbl="node1" presStyleIdx="3" presStyleCnt="5">
        <dgm:presLayoutVars>
          <dgm:chMax val="0"/>
          <dgm:bulletEnabled val="1"/>
        </dgm:presLayoutVars>
      </dgm:prSet>
      <dgm:spPr/>
    </dgm:pt>
    <dgm:pt modelId="{2F68FAEB-BC3C-43AC-85EA-4081F41FEE5A}" type="pres">
      <dgm:prSet presAssocID="{06A76EC2-0E27-44C1-AE4D-18B98C432909}" presName="negativeSpace" presStyleCnt="0"/>
      <dgm:spPr/>
    </dgm:pt>
    <dgm:pt modelId="{6771600A-985A-455F-92E9-4E53AA938513}" type="pres">
      <dgm:prSet presAssocID="{06A76EC2-0E27-44C1-AE4D-18B98C432909}" presName="childText" presStyleLbl="conFgAcc1" presStyleIdx="3" presStyleCnt="5">
        <dgm:presLayoutVars>
          <dgm:bulletEnabled val="1"/>
        </dgm:presLayoutVars>
      </dgm:prSet>
      <dgm:spPr/>
    </dgm:pt>
    <dgm:pt modelId="{AECCFF15-BFC6-49C9-90ED-43156C974828}" type="pres">
      <dgm:prSet presAssocID="{68B9E205-8071-4566-A537-A2037B8E9A8A}" presName="spaceBetweenRectangles" presStyleCnt="0"/>
      <dgm:spPr/>
    </dgm:pt>
    <dgm:pt modelId="{E4D2358D-5761-418E-90B0-45BB448A28E9}" type="pres">
      <dgm:prSet presAssocID="{F018B2E6-3957-4036-849F-96CE3CEDB223}" presName="parentLin" presStyleCnt="0"/>
      <dgm:spPr/>
    </dgm:pt>
    <dgm:pt modelId="{303A78C8-3D05-4532-9FD4-B06154294B58}" type="pres">
      <dgm:prSet presAssocID="{F018B2E6-3957-4036-849F-96CE3CEDB223}" presName="parentLeftMargin" presStyleLbl="node1" presStyleIdx="3" presStyleCnt="5"/>
      <dgm:spPr/>
    </dgm:pt>
    <dgm:pt modelId="{10F416EB-612C-4CE1-8BF9-2D2A3EB53F0E}" type="pres">
      <dgm:prSet presAssocID="{F018B2E6-3957-4036-849F-96CE3CEDB223}" presName="parentText" presStyleLbl="node1" presStyleIdx="4" presStyleCnt="5">
        <dgm:presLayoutVars>
          <dgm:chMax val="0"/>
          <dgm:bulletEnabled val="1"/>
        </dgm:presLayoutVars>
      </dgm:prSet>
      <dgm:spPr/>
    </dgm:pt>
    <dgm:pt modelId="{0CE55D68-DE52-4184-AF2E-C0BFF784BF0F}" type="pres">
      <dgm:prSet presAssocID="{F018B2E6-3957-4036-849F-96CE3CEDB223}" presName="negativeSpace" presStyleCnt="0"/>
      <dgm:spPr/>
    </dgm:pt>
    <dgm:pt modelId="{1D075E83-3BC7-4086-A0CF-5D36FA0F01B0}" type="pres">
      <dgm:prSet presAssocID="{F018B2E6-3957-4036-849F-96CE3CEDB223}" presName="childText" presStyleLbl="conFgAcc1" presStyleIdx="4" presStyleCnt="5">
        <dgm:presLayoutVars>
          <dgm:bulletEnabled val="1"/>
        </dgm:presLayoutVars>
      </dgm:prSet>
      <dgm:spPr/>
    </dgm:pt>
  </dgm:ptLst>
  <dgm:cxnLst>
    <dgm:cxn modelId="{38042915-D01F-47EC-B3FB-203D007E6BE9}" type="presOf" srcId="{06A76EC2-0E27-44C1-AE4D-18B98C432909}" destId="{71DAA088-A322-40F4-9848-EBEF03754B0C}" srcOrd="1" destOrd="0" presId="urn:microsoft.com/office/officeart/2005/8/layout/list1"/>
    <dgm:cxn modelId="{FED5CA21-D84D-4A11-8C1F-C4488A8C3909}" srcId="{11DE21B7-36D9-4CC7-9F0E-1F478E735EF8}" destId="{06A76EC2-0E27-44C1-AE4D-18B98C432909}" srcOrd="3" destOrd="0" parTransId="{956615FD-1B31-4AF5-8D45-6742CC9D2418}" sibTransId="{68B9E205-8071-4566-A537-A2037B8E9A8A}"/>
    <dgm:cxn modelId="{14A8F921-F7C4-45FA-B030-EB6409EEEA8D}" type="presOf" srcId="{0DD92692-75FA-45BA-A4DA-BB8455381E4A}" destId="{814BABC9-59CC-451E-B920-D238FDF07AEB}" srcOrd="0" destOrd="0" presId="urn:microsoft.com/office/officeart/2005/8/layout/list1"/>
    <dgm:cxn modelId="{1C41212B-27D9-4ED1-ABD1-1E70D00B4531}" srcId="{11DE21B7-36D9-4CC7-9F0E-1F478E735EF8}" destId="{AE3A7190-712F-416D-903B-FA465D14E7A1}" srcOrd="0" destOrd="0" parTransId="{F6E1748B-3DF8-4E96-9D35-FE9868246172}" sibTransId="{384D5708-49B2-4FD6-8E7B-8B1B4508558D}"/>
    <dgm:cxn modelId="{58AF625D-9370-4B41-8D6D-14CE19463CA5}" type="presOf" srcId="{F018B2E6-3957-4036-849F-96CE3CEDB223}" destId="{10F416EB-612C-4CE1-8BF9-2D2A3EB53F0E}" srcOrd="1" destOrd="0" presId="urn:microsoft.com/office/officeart/2005/8/layout/list1"/>
    <dgm:cxn modelId="{74BBB044-B481-443A-83D0-2087E9B2E079}" type="presOf" srcId="{40E650C5-5758-43C5-ACE8-5A80A1CE2E6C}" destId="{79524BD8-F4C2-4C27-BB88-487BEEE37622}" srcOrd="0" destOrd="0" presId="urn:microsoft.com/office/officeart/2005/8/layout/list1"/>
    <dgm:cxn modelId="{5E85CA44-CDCB-4E29-8542-42D5A05525A1}" type="presOf" srcId="{40E650C5-5758-43C5-ACE8-5A80A1CE2E6C}" destId="{01BE3498-E41A-4856-8770-43A0B547265B}" srcOrd="1" destOrd="0" presId="urn:microsoft.com/office/officeart/2005/8/layout/list1"/>
    <dgm:cxn modelId="{FA75116E-B1BD-4108-9782-8B46D8E1831F}" srcId="{11DE21B7-36D9-4CC7-9F0E-1F478E735EF8}" destId="{F018B2E6-3957-4036-849F-96CE3CEDB223}" srcOrd="4" destOrd="0" parTransId="{88ACC656-75C2-46D5-99A3-6B12ED55E367}" sibTransId="{FF0FBE43-4143-439A-8879-357183DA856A}"/>
    <dgm:cxn modelId="{F0DB0356-3075-4990-96FC-797C8287D8E5}" srcId="{11DE21B7-36D9-4CC7-9F0E-1F478E735EF8}" destId="{40E650C5-5758-43C5-ACE8-5A80A1CE2E6C}" srcOrd="1" destOrd="0" parTransId="{3129EF00-605E-47AA-8873-ACF761B8BF9E}" sibTransId="{BB6FC04E-255A-45CD-AAB1-2D50286AF5B4}"/>
    <dgm:cxn modelId="{6F60B176-3421-4E98-AA91-3767CE92C7EE}" type="presOf" srcId="{F018B2E6-3957-4036-849F-96CE3CEDB223}" destId="{303A78C8-3D05-4532-9FD4-B06154294B58}" srcOrd="0" destOrd="0" presId="urn:microsoft.com/office/officeart/2005/8/layout/list1"/>
    <dgm:cxn modelId="{F444F483-6EB5-4955-AC2C-9F8F77C11A96}" srcId="{11DE21B7-36D9-4CC7-9F0E-1F478E735EF8}" destId="{0DD92692-75FA-45BA-A4DA-BB8455381E4A}" srcOrd="2" destOrd="0" parTransId="{03404E2C-A3D5-4480-8893-E36C80847384}" sibTransId="{25C0EC24-0D12-4F97-BEAA-A6771587ECDA}"/>
    <dgm:cxn modelId="{9DCA8684-3011-4572-9B37-B7128A703694}" type="presOf" srcId="{0DD92692-75FA-45BA-A4DA-BB8455381E4A}" destId="{93FFBF76-38D7-4FD3-9EC7-3FD05531816F}" srcOrd="1" destOrd="0" presId="urn:microsoft.com/office/officeart/2005/8/layout/list1"/>
    <dgm:cxn modelId="{DFA879D7-9BDF-41AB-98AF-A30ECDB18939}" type="presOf" srcId="{11DE21B7-36D9-4CC7-9F0E-1F478E735EF8}" destId="{0966C0AB-0DFA-42A8-9388-5195B40E5175}" srcOrd="0" destOrd="0" presId="urn:microsoft.com/office/officeart/2005/8/layout/list1"/>
    <dgm:cxn modelId="{795FADE4-056F-4187-806C-5C08ACF165CB}" type="presOf" srcId="{AE3A7190-712F-416D-903B-FA465D14E7A1}" destId="{7BE7D23F-7A7E-4BE6-BBB8-48F619E91E46}" srcOrd="0" destOrd="0" presId="urn:microsoft.com/office/officeart/2005/8/layout/list1"/>
    <dgm:cxn modelId="{2A7100EA-126C-40FE-9BD6-9143BDBA8166}" type="presOf" srcId="{06A76EC2-0E27-44C1-AE4D-18B98C432909}" destId="{0FFBC054-2BCA-49D8-8AAA-D42C92BC132B}" srcOrd="0" destOrd="0" presId="urn:microsoft.com/office/officeart/2005/8/layout/list1"/>
    <dgm:cxn modelId="{25E1A3FC-FE15-4EFA-947C-46D60A588A94}" type="presOf" srcId="{AE3A7190-712F-416D-903B-FA465D14E7A1}" destId="{677604C4-D8CD-485C-BCDF-E0D689E3390A}" srcOrd="1" destOrd="0" presId="urn:microsoft.com/office/officeart/2005/8/layout/list1"/>
    <dgm:cxn modelId="{564A8926-BA85-4B7E-AA55-69BED32392AB}" type="presParOf" srcId="{0966C0AB-0DFA-42A8-9388-5195B40E5175}" destId="{3DF7E122-F255-4B5A-AD83-06E640128046}" srcOrd="0" destOrd="0" presId="urn:microsoft.com/office/officeart/2005/8/layout/list1"/>
    <dgm:cxn modelId="{0F32C27D-B2AE-43E0-8E98-E9B4F26535DE}" type="presParOf" srcId="{3DF7E122-F255-4B5A-AD83-06E640128046}" destId="{7BE7D23F-7A7E-4BE6-BBB8-48F619E91E46}" srcOrd="0" destOrd="0" presId="urn:microsoft.com/office/officeart/2005/8/layout/list1"/>
    <dgm:cxn modelId="{B47A0A90-3317-4F7B-9A76-078DC43EC01D}" type="presParOf" srcId="{3DF7E122-F255-4B5A-AD83-06E640128046}" destId="{677604C4-D8CD-485C-BCDF-E0D689E3390A}" srcOrd="1" destOrd="0" presId="urn:microsoft.com/office/officeart/2005/8/layout/list1"/>
    <dgm:cxn modelId="{135CD75D-0F93-442B-9540-CDC257987F09}" type="presParOf" srcId="{0966C0AB-0DFA-42A8-9388-5195B40E5175}" destId="{A1FCAA91-C7DB-4436-8A3C-5B35DC48FF37}" srcOrd="1" destOrd="0" presId="urn:microsoft.com/office/officeart/2005/8/layout/list1"/>
    <dgm:cxn modelId="{8963B320-650E-4079-8460-8223973697F1}" type="presParOf" srcId="{0966C0AB-0DFA-42A8-9388-5195B40E5175}" destId="{7D6D0C24-FBAA-49B1-9A32-D45D7FB4184B}" srcOrd="2" destOrd="0" presId="urn:microsoft.com/office/officeart/2005/8/layout/list1"/>
    <dgm:cxn modelId="{F3F8FBC3-3CB8-4BDB-9FC4-83F9C93AA3E7}" type="presParOf" srcId="{0966C0AB-0DFA-42A8-9388-5195B40E5175}" destId="{A232559A-4C6A-4814-9775-AACEA34BBA48}" srcOrd="3" destOrd="0" presId="urn:microsoft.com/office/officeart/2005/8/layout/list1"/>
    <dgm:cxn modelId="{6E515209-C484-4B6B-A58F-C67929C17AA9}" type="presParOf" srcId="{0966C0AB-0DFA-42A8-9388-5195B40E5175}" destId="{DEDE50E6-888F-4F63-B0E5-188FAE440A95}" srcOrd="4" destOrd="0" presId="urn:microsoft.com/office/officeart/2005/8/layout/list1"/>
    <dgm:cxn modelId="{7228249C-EDA3-4FE3-BC1C-031EA3FA2A22}" type="presParOf" srcId="{DEDE50E6-888F-4F63-B0E5-188FAE440A95}" destId="{79524BD8-F4C2-4C27-BB88-487BEEE37622}" srcOrd="0" destOrd="0" presId="urn:microsoft.com/office/officeart/2005/8/layout/list1"/>
    <dgm:cxn modelId="{E5453128-C504-4A5A-866A-853EC788CAF8}" type="presParOf" srcId="{DEDE50E6-888F-4F63-B0E5-188FAE440A95}" destId="{01BE3498-E41A-4856-8770-43A0B547265B}" srcOrd="1" destOrd="0" presId="urn:microsoft.com/office/officeart/2005/8/layout/list1"/>
    <dgm:cxn modelId="{16452776-BBC0-4416-A9A3-DD19739507B1}" type="presParOf" srcId="{0966C0AB-0DFA-42A8-9388-5195B40E5175}" destId="{E0B3F633-ED30-4C8F-B54A-2B7454CD2D95}" srcOrd="5" destOrd="0" presId="urn:microsoft.com/office/officeart/2005/8/layout/list1"/>
    <dgm:cxn modelId="{8AA7DE2F-78CE-4328-93BF-0BA5716E9EDA}" type="presParOf" srcId="{0966C0AB-0DFA-42A8-9388-5195B40E5175}" destId="{0D0AC40C-0AD6-4157-88B0-3710DCD78748}" srcOrd="6" destOrd="0" presId="urn:microsoft.com/office/officeart/2005/8/layout/list1"/>
    <dgm:cxn modelId="{03B5CDC7-799C-4BC5-9C1B-5E0D318B91B1}" type="presParOf" srcId="{0966C0AB-0DFA-42A8-9388-5195B40E5175}" destId="{33449ABF-CFC5-435D-9443-5D837ABF01B3}" srcOrd="7" destOrd="0" presId="urn:microsoft.com/office/officeart/2005/8/layout/list1"/>
    <dgm:cxn modelId="{F17B2D12-565E-4FC8-A5C3-E7BAD66D4F7F}" type="presParOf" srcId="{0966C0AB-0DFA-42A8-9388-5195B40E5175}" destId="{3A2EEB9F-3433-4151-8601-C36D0673D1A3}" srcOrd="8" destOrd="0" presId="urn:microsoft.com/office/officeart/2005/8/layout/list1"/>
    <dgm:cxn modelId="{84EC3A26-426A-44FF-AC2D-4D29E407174E}" type="presParOf" srcId="{3A2EEB9F-3433-4151-8601-C36D0673D1A3}" destId="{814BABC9-59CC-451E-B920-D238FDF07AEB}" srcOrd="0" destOrd="0" presId="urn:microsoft.com/office/officeart/2005/8/layout/list1"/>
    <dgm:cxn modelId="{B5EF84C6-7E58-451C-8FC6-269ED4060294}" type="presParOf" srcId="{3A2EEB9F-3433-4151-8601-C36D0673D1A3}" destId="{93FFBF76-38D7-4FD3-9EC7-3FD05531816F}" srcOrd="1" destOrd="0" presId="urn:microsoft.com/office/officeart/2005/8/layout/list1"/>
    <dgm:cxn modelId="{D7D7CBC5-4B51-4F51-B784-79191250A704}" type="presParOf" srcId="{0966C0AB-0DFA-42A8-9388-5195B40E5175}" destId="{D5F77EDD-8E1F-48EA-98C7-1788D60E6355}" srcOrd="9" destOrd="0" presId="urn:microsoft.com/office/officeart/2005/8/layout/list1"/>
    <dgm:cxn modelId="{CD765F03-D6A7-473C-8318-D131AA00051C}" type="presParOf" srcId="{0966C0AB-0DFA-42A8-9388-5195B40E5175}" destId="{1E17D3B5-7ED4-4633-85B6-A75D39F85B6D}" srcOrd="10" destOrd="0" presId="urn:microsoft.com/office/officeart/2005/8/layout/list1"/>
    <dgm:cxn modelId="{55429393-555D-40EB-A0E1-F271BB79415B}" type="presParOf" srcId="{0966C0AB-0DFA-42A8-9388-5195B40E5175}" destId="{85FB4B3B-89E6-48CF-A083-33B7C5B3E1FA}" srcOrd="11" destOrd="0" presId="urn:microsoft.com/office/officeart/2005/8/layout/list1"/>
    <dgm:cxn modelId="{8BFC0EE7-34D7-4A83-A75C-A2C36E129955}" type="presParOf" srcId="{0966C0AB-0DFA-42A8-9388-5195B40E5175}" destId="{8577DC43-F461-44CD-8234-2FA56926F84F}" srcOrd="12" destOrd="0" presId="urn:microsoft.com/office/officeart/2005/8/layout/list1"/>
    <dgm:cxn modelId="{D0807D9C-74FB-4AF2-92EE-F00240347A97}" type="presParOf" srcId="{8577DC43-F461-44CD-8234-2FA56926F84F}" destId="{0FFBC054-2BCA-49D8-8AAA-D42C92BC132B}" srcOrd="0" destOrd="0" presId="urn:microsoft.com/office/officeart/2005/8/layout/list1"/>
    <dgm:cxn modelId="{AC5AD4F9-468F-48CC-A7EE-4BFFD2D6C769}" type="presParOf" srcId="{8577DC43-F461-44CD-8234-2FA56926F84F}" destId="{71DAA088-A322-40F4-9848-EBEF03754B0C}" srcOrd="1" destOrd="0" presId="urn:microsoft.com/office/officeart/2005/8/layout/list1"/>
    <dgm:cxn modelId="{B9CA9A80-AE45-4C8C-BFEC-C47A0C9CDB67}" type="presParOf" srcId="{0966C0AB-0DFA-42A8-9388-5195B40E5175}" destId="{2F68FAEB-BC3C-43AC-85EA-4081F41FEE5A}" srcOrd="13" destOrd="0" presId="urn:microsoft.com/office/officeart/2005/8/layout/list1"/>
    <dgm:cxn modelId="{4A08C584-E1AD-402E-A6EC-6AFF5C4EDACA}" type="presParOf" srcId="{0966C0AB-0DFA-42A8-9388-5195B40E5175}" destId="{6771600A-985A-455F-92E9-4E53AA938513}" srcOrd="14" destOrd="0" presId="urn:microsoft.com/office/officeart/2005/8/layout/list1"/>
    <dgm:cxn modelId="{9A2FFA14-947C-4FF5-8573-8DC464B4084D}" type="presParOf" srcId="{0966C0AB-0DFA-42A8-9388-5195B40E5175}" destId="{AECCFF15-BFC6-49C9-90ED-43156C974828}" srcOrd="15" destOrd="0" presId="urn:microsoft.com/office/officeart/2005/8/layout/list1"/>
    <dgm:cxn modelId="{11FF04ED-B44E-4F30-8771-9122F099637F}" type="presParOf" srcId="{0966C0AB-0DFA-42A8-9388-5195B40E5175}" destId="{E4D2358D-5761-418E-90B0-45BB448A28E9}" srcOrd="16" destOrd="0" presId="urn:microsoft.com/office/officeart/2005/8/layout/list1"/>
    <dgm:cxn modelId="{FF0D568C-BA4E-460D-8F72-68434D681667}" type="presParOf" srcId="{E4D2358D-5761-418E-90B0-45BB448A28E9}" destId="{303A78C8-3D05-4532-9FD4-B06154294B58}" srcOrd="0" destOrd="0" presId="urn:microsoft.com/office/officeart/2005/8/layout/list1"/>
    <dgm:cxn modelId="{3D8367DB-5185-497F-B2FA-7E0C4444C2CE}" type="presParOf" srcId="{E4D2358D-5761-418E-90B0-45BB448A28E9}" destId="{10F416EB-612C-4CE1-8BF9-2D2A3EB53F0E}" srcOrd="1" destOrd="0" presId="urn:microsoft.com/office/officeart/2005/8/layout/list1"/>
    <dgm:cxn modelId="{1046500A-F9BF-4B19-83DE-2A8EB7EA293A}" type="presParOf" srcId="{0966C0AB-0DFA-42A8-9388-5195B40E5175}" destId="{0CE55D68-DE52-4184-AF2E-C0BFF784BF0F}" srcOrd="17" destOrd="0" presId="urn:microsoft.com/office/officeart/2005/8/layout/list1"/>
    <dgm:cxn modelId="{A8565E27-54BD-437C-B061-2A8C3813BEEA}" type="presParOf" srcId="{0966C0AB-0DFA-42A8-9388-5195B40E5175}" destId="{1D075E83-3BC7-4086-A0CF-5D36FA0F01B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CA564-D7E8-4023-A1D1-479C8F0D46A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B17E50E-DB73-49AA-B950-9113C8C652F3}">
      <dgm:prSet/>
      <dgm:spPr/>
      <dgm:t>
        <a:bodyPr/>
        <a:lstStyle/>
        <a:p>
          <a:r>
            <a:rPr lang="en-US"/>
            <a:t>14-15 years</a:t>
          </a:r>
        </a:p>
      </dgm:t>
    </dgm:pt>
    <dgm:pt modelId="{943ABCC1-9F61-427E-8ECD-6268B719EF46}" type="parTrans" cxnId="{D396BE6C-F807-4314-BE0D-908FB25E4B37}">
      <dgm:prSet/>
      <dgm:spPr/>
      <dgm:t>
        <a:bodyPr/>
        <a:lstStyle/>
        <a:p>
          <a:endParaRPr lang="en-US"/>
        </a:p>
      </dgm:t>
    </dgm:pt>
    <dgm:pt modelId="{52D5BBF2-C03A-46EA-A2DC-E87886F3D2AE}" type="sibTrans" cxnId="{D396BE6C-F807-4314-BE0D-908FB25E4B37}">
      <dgm:prSet/>
      <dgm:spPr/>
      <dgm:t>
        <a:bodyPr/>
        <a:lstStyle/>
        <a:p>
          <a:endParaRPr lang="en-US"/>
        </a:p>
      </dgm:t>
    </dgm:pt>
    <dgm:pt modelId="{7EDEB03E-B41F-4E32-9AD9-3A077063A9CB}">
      <dgm:prSet/>
      <dgm:spPr/>
      <dgm:t>
        <a:bodyPr/>
        <a:lstStyle/>
        <a:p>
          <a:r>
            <a:rPr lang="en-US"/>
            <a:t>IEP should include transition goals</a:t>
          </a:r>
        </a:p>
      </dgm:t>
    </dgm:pt>
    <dgm:pt modelId="{177D20DA-9FF8-448D-BCE1-504764C3EB9C}" type="parTrans" cxnId="{3F8CFD5F-29C6-4A52-9B4E-A2D0E266D2D5}">
      <dgm:prSet/>
      <dgm:spPr/>
      <dgm:t>
        <a:bodyPr/>
        <a:lstStyle/>
        <a:p>
          <a:endParaRPr lang="en-US"/>
        </a:p>
      </dgm:t>
    </dgm:pt>
    <dgm:pt modelId="{DA163EF1-A390-43F1-9B80-C2D56DDFA5C5}" type="sibTrans" cxnId="{3F8CFD5F-29C6-4A52-9B4E-A2D0E266D2D5}">
      <dgm:prSet/>
      <dgm:spPr/>
      <dgm:t>
        <a:bodyPr/>
        <a:lstStyle/>
        <a:p>
          <a:endParaRPr lang="en-US"/>
        </a:p>
      </dgm:t>
    </dgm:pt>
    <dgm:pt modelId="{B6126945-D67F-4437-A39A-31EB3793DD07}">
      <dgm:prSet/>
      <dgm:spPr/>
      <dgm:t>
        <a:bodyPr/>
        <a:lstStyle/>
        <a:p>
          <a:r>
            <a:rPr lang="en-US"/>
            <a:t>Volunteer</a:t>
          </a:r>
        </a:p>
      </dgm:t>
    </dgm:pt>
    <dgm:pt modelId="{40CFEECC-9A74-47CD-BF1F-2598983A60AA}" type="parTrans" cxnId="{4330844A-DFFB-4ED9-8E87-BDF294EECC2A}">
      <dgm:prSet/>
      <dgm:spPr/>
      <dgm:t>
        <a:bodyPr/>
        <a:lstStyle/>
        <a:p>
          <a:endParaRPr lang="en-US"/>
        </a:p>
      </dgm:t>
    </dgm:pt>
    <dgm:pt modelId="{3962A0FC-3001-49A1-BA59-22F9A8670586}" type="sibTrans" cxnId="{4330844A-DFFB-4ED9-8E87-BDF294EECC2A}">
      <dgm:prSet/>
      <dgm:spPr/>
      <dgm:t>
        <a:bodyPr/>
        <a:lstStyle/>
        <a:p>
          <a:endParaRPr lang="en-US"/>
        </a:p>
      </dgm:t>
    </dgm:pt>
    <dgm:pt modelId="{CD3FA062-0F6D-48E0-846E-57F93D3CBBD2}">
      <dgm:prSet/>
      <dgm:spPr/>
      <dgm:t>
        <a:bodyPr/>
        <a:lstStyle/>
        <a:p>
          <a:r>
            <a:rPr lang="en-US"/>
            <a:t>Understand disability and need for accommodations</a:t>
          </a:r>
        </a:p>
      </dgm:t>
    </dgm:pt>
    <dgm:pt modelId="{D0D380AE-AB5E-465D-A225-6103C6451F79}" type="parTrans" cxnId="{445CD08D-4C20-478F-8ECF-1921F68B307B}">
      <dgm:prSet/>
      <dgm:spPr/>
      <dgm:t>
        <a:bodyPr/>
        <a:lstStyle/>
        <a:p>
          <a:endParaRPr lang="en-US"/>
        </a:p>
      </dgm:t>
    </dgm:pt>
    <dgm:pt modelId="{EFF6BFAB-60B4-4E50-8EEE-A79DAF562A7C}" type="sibTrans" cxnId="{445CD08D-4C20-478F-8ECF-1921F68B307B}">
      <dgm:prSet/>
      <dgm:spPr/>
      <dgm:t>
        <a:bodyPr/>
        <a:lstStyle/>
        <a:p>
          <a:endParaRPr lang="en-US"/>
        </a:p>
      </dgm:t>
    </dgm:pt>
    <dgm:pt modelId="{0172694C-18D9-4769-BD7C-DBB41CB41F49}">
      <dgm:prSet/>
      <dgm:spPr/>
      <dgm:t>
        <a:bodyPr/>
        <a:lstStyle/>
        <a:p>
          <a:r>
            <a:rPr lang="en-US"/>
            <a:t>16-17 years</a:t>
          </a:r>
        </a:p>
      </dgm:t>
    </dgm:pt>
    <dgm:pt modelId="{D73EB3C0-0353-44D1-A98C-3FA3DC1AA650}" type="parTrans" cxnId="{ABBB30C4-697C-4507-B59D-0D147D1C5F30}">
      <dgm:prSet/>
      <dgm:spPr/>
      <dgm:t>
        <a:bodyPr/>
        <a:lstStyle/>
        <a:p>
          <a:endParaRPr lang="en-US"/>
        </a:p>
      </dgm:t>
    </dgm:pt>
    <dgm:pt modelId="{8169D1EA-C9EF-4140-9A3F-380945EFB923}" type="sibTrans" cxnId="{ABBB30C4-697C-4507-B59D-0D147D1C5F30}">
      <dgm:prSet/>
      <dgm:spPr/>
      <dgm:t>
        <a:bodyPr/>
        <a:lstStyle/>
        <a:p>
          <a:endParaRPr lang="en-US"/>
        </a:p>
      </dgm:t>
    </dgm:pt>
    <dgm:pt modelId="{AB3A6807-2448-4C53-A7EB-C7B1D8D310FB}">
      <dgm:prSet/>
      <dgm:spPr/>
      <dgm:t>
        <a:bodyPr/>
        <a:lstStyle/>
        <a:p>
          <a:r>
            <a:rPr lang="en-US"/>
            <a:t>IEP should be specific to post-secondary and employment goals</a:t>
          </a:r>
        </a:p>
      </dgm:t>
    </dgm:pt>
    <dgm:pt modelId="{C674897C-F53D-43B0-B6D4-313BB3970834}" type="parTrans" cxnId="{CCB532B8-E710-45EE-AE6B-16DB2F39B18F}">
      <dgm:prSet/>
      <dgm:spPr/>
      <dgm:t>
        <a:bodyPr/>
        <a:lstStyle/>
        <a:p>
          <a:endParaRPr lang="en-US"/>
        </a:p>
      </dgm:t>
    </dgm:pt>
    <dgm:pt modelId="{D74C5A48-7AF8-4054-A3E0-D29ACBA826A0}" type="sibTrans" cxnId="{CCB532B8-E710-45EE-AE6B-16DB2F39B18F}">
      <dgm:prSet/>
      <dgm:spPr/>
      <dgm:t>
        <a:bodyPr/>
        <a:lstStyle/>
        <a:p>
          <a:endParaRPr lang="en-US"/>
        </a:p>
      </dgm:t>
    </dgm:pt>
    <dgm:pt modelId="{4ECBB282-48DB-4062-BBD8-BB587B557318}">
      <dgm:prSet/>
      <dgm:spPr/>
      <dgm:t>
        <a:bodyPr/>
        <a:lstStyle/>
        <a:p>
          <a:r>
            <a:rPr lang="en-US"/>
            <a:t>Invite community resources to IEP</a:t>
          </a:r>
        </a:p>
      </dgm:t>
    </dgm:pt>
    <dgm:pt modelId="{9A7EFBF3-8727-497B-8D1D-FF4D1242D9C3}" type="parTrans" cxnId="{C5F9D903-FA38-4C01-BD51-40467335DE67}">
      <dgm:prSet/>
      <dgm:spPr/>
      <dgm:t>
        <a:bodyPr/>
        <a:lstStyle/>
        <a:p>
          <a:endParaRPr lang="en-US"/>
        </a:p>
      </dgm:t>
    </dgm:pt>
    <dgm:pt modelId="{64E3C6DA-164C-434C-8578-F8A4468347B9}" type="sibTrans" cxnId="{C5F9D903-FA38-4C01-BD51-40467335DE67}">
      <dgm:prSet/>
      <dgm:spPr/>
      <dgm:t>
        <a:bodyPr/>
        <a:lstStyle/>
        <a:p>
          <a:endParaRPr lang="en-US"/>
        </a:p>
      </dgm:t>
    </dgm:pt>
    <dgm:pt modelId="{05D8735D-23E2-4284-ADD8-8BC1BDF52433}">
      <dgm:prSet/>
      <dgm:spPr/>
      <dgm:t>
        <a:bodyPr/>
        <a:lstStyle/>
        <a:p>
          <a:r>
            <a:rPr lang="en-US"/>
            <a:t>Explore work experiences</a:t>
          </a:r>
        </a:p>
      </dgm:t>
    </dgm:pt>
    <dgm:pt modelId="{BC233791-FDB6-476A-BC6D-EB4C9FBBCFDD}" type="parTrans" cxnId="{5977EC8F-AEB8-490A-AB58-BE22A7A24742}">
      <dgm:prSet/>
      <dgm:spPr/>
      <dgm:t>
        <a:bodyPr/>
        <a:lstStyle/>
        <a:p>
          <a:endParaRPr lang="en-US"/>
        </a:p>
      </dgm:t>
    </dgm:pt>
    <dgm:pt modelId="{04BF1AFB-9C99-485E-A763-03BB849D2817}" type="sibTrans" cxnId="{5977EC8F-AEB8-490A-AB58-BE22A7A24742}">
      <dgm:prSet/>
      <dgm:spPr/>
      <dgm:t>
        <a:bodyPr/>
        <a:lstStyle/>
        <a:p>
          <a:endParaRPr lang="en-US"/>
        </a:p>
      </dgm:t>
    </dgm:pt>
    <dgm:pt modelId="{C4ADD3FD-3D13-4FE9-9FC7-B07883975D29}">
      <dgm:prSet/>
      <dgm:spPr/>
      <dgm:t>
        <a:bodyPr/>
        <a:lstStyle/>
        <a:p>
          <a:r>
            <a:rPr lang="en-US" dirty="0"/>
            <a:t>Start Resume</a:t>
          </a:r>
        </a:p>
      </dgm:t>
    </dgm:pt>
    <dgm:pt modelId="{F73A5815-7F9C-4FB4-AC62-A2F3F5595160}" type="parTrans" cxnId="{A5C94E6C-D4C0-4196-9BCA-E73DC4884B5E}">
      <dgm:prSet/>
      <dgm:spPr/>
      <dgm:t>
        <a:bodyPr/>
        <a:lstStyle/>
        <a:p>
          <a:endParaRPr lang="en-US"/>
        </a:p>
      </dgm:t>
    </dgm:pt>
    <dgm:pt modelId="{C8556394-8A5E-4512-9C88-A99091505F8B}" type="sibTrans" cxnId="{A5C94E6C-D4C0-4196-9BCA-E73DC4884B5E}">
      <dgm:prSet/>
      <dgm:spPr/>
      <dgm:t>
        <a:bodyPr/>
        <a:lstStyle/>
        <a:p>
          <a:endParaRPr lang="en-US"/>
        </a:p>
      </dgm:t>
    </dgm:pt>
    <dgm:pt modelId="{BE95D6D2-C24C-46F4-9B23-58D2C610B32B}">
      <dgm:prSet/>
      <dgm:spPr/>
      <dgm:t>
        <a:bodyPr/>
        <a:lstStyle/>
        <a:p>
          <a:r>
            <a:rPr lang="en-US"/>
            <a:t>18-21 years</a:t>
          </a:r>
        </a:p>
      </dgm:t>
    </dgm:pt>
    <dgm:pt modelId="{29C9015C-CA79-401A-9A8A-E9738FD3FAAE}" type="parTrans" cxnId="{390F9777-F4F8-4E03-BC6E-65DB006AD30C}">
      <dgm:prSet/>
      <dgm:spPr/>
      <dgm:t>
        <a:bodyPr/>
        <a:lstStyle/>
        <a:p>
          <a:endParaRPr lang="en-US"/>
        </a:p>
      </dgm:t>
    </dgm:pt>
    <dgm:pt modelId="{F579A20C-CB7F-4022-901D-EB925FD3720D}" type="sibTrans" cxnId="{390F9777-F4F8-4E03-BC6E-65DB006AD30C}">
      <dgm:prSet/>
      <dgm:spPr/>
      <dgm:t>
        <a:bodyPr/>
        <a:lstStyle/>
        <a:p>
          <a:endParaRPr lang="en-US"/>
        </a:p>
      </dgm:t>
    </dgm:pt>
    <dgm:pt modelId="{AB922B72-588A-4044-B4ED-90A7781363DB}">
      <dgm:prSet/>
      <dgm:spPr/>
      <dgm:t>
        <a:bodyPr/>
        <a:lstStyle/>
        <a:p>
          <a:r>
            <a:rPr lang="en-US"/>
            <a:t>IEP should be about job placement, training and accommodations</a:t>
          </a:r>
        </a:p>
      </dgm:t>
    </dgm:pt>
    <dgm:pt modelId="{DC544EF6-E7E8-4D2F-94F5-EA5DAE70C460}" type="parTrans" cxnId="{4F3BE03C-1D38-44F8-94BA-0A0A5726AF6A}">
      <dgm:prSet/>
      <dgm:spPr/>
      <dgm:t>
        <a:bodyPr/>
        <a:lstStyle/>
        <a:p>
          <a:endParaRPr lang="en-US"/>
        </a:p>
      </dgm:t>
    </dgm:pt>
    <dgm:pt modelId="{CC08CC7E-6199-48F1-926C-4A5EFF04AF9E}" type="sibTrans" cxnId="{4F3BE03C-1D38-44F8-94BA-0A0A5726AF6A}">
      <dgm:prSet/>
      <dgm:spPr/>
      <dgm:t>
        <a:bodyPr/>
        <a:lstStyle/>
        <a:p>
          <a:endParaRPr lang="en-US"/>
        </a:p>
      </dgm:t>
    </dgm:pt>
    <dgm:pt modelId="{E7FC2FC9-2EFC-4C18-8D08-A17B2F5CFC33}">
      <dgm:prSet/>
      <dgm:spPr/>
      <dgm:t>
        <a:bodyPr/>
        <a:lstStyle/>
        <a:p>
          <a:r>
            <a:rPr lang="en-US" dirty="0"/>
            <a:t>Complete Resume</a:t>
          </a:r>
        </a:p>
      </dgm:t>
    </dgm:pt>
    <dgm:pt modelId="{52B715E0-1ADD-4D78-B225-20A576ED13F8}" type="parTrans" cxnId="{1DEDA619-9626-4E18-A90B-BE2A5836C967}">
      <dgm:prSet/>
      <dgm:spPr/>
      <dgm:t>
        <a:bodyPr/>
        <a:lstStyle/>
        <a:p>
          <a:endParaRPr lang="en-US"/>
        </a:p>
      </dgm:t>
    </dgm:pt>
    <dgm:pt modelId="{4D0C7CF2-5634-4BB1-8BA6-E8A361A860EE}" type="sibTrans" cxnId="{1DEDA619-9626-4E18-A90B-BE2A5836C967}">
      <dgm:prSet/>
      <dgm:spPr/>
      <dgm:t>
        <a:bodyPr/>
        <a:lstStyle/>
        <a:p>
          <a:endParaRPr lang="en-US"/>
        </a:p>
      </dgm:t>
    </dgm:pt>
    <dgm:pt modelId="{32D32B48-1ECB-4668-937F-712A19D2B4B2}">
      <dgm:prSet/>
      <dgm:spPr/>
      <dgm:t>
        <a:bodyPr/>
        <a:lstStyle/>
        <a:p>
          <a:r>
            <a:rPr lang="en-US"/>
            <a:t>Apply for jobs</a:t>
          </a:r>
        </a:p>
      </dgm:t>
    </dgm:pt>
    <dgm:pt modelId="{86BACDEB-229E-47BC-B667-8B08B2F7A0A4}" type="parTrans" cxnId="{C932AA52-95A5-404E-B61F-D327F7067BF7}">
      <dgm:prSet/>
      <dgm:spPr/>
      <dgm:t>
        <a:bodyPr/>
        <a:lstStyle/>
        <a:p>
          <a:endParaRPr lang="en-US"/>
        </a:p>
      </dgm:t>
    </dgm:pt>
    <dgm:pt modelId="{77923163-8CEC-42E8-84BF-8FA9842EB4B1}" type="sibTrans" cxnId="{C932AA52-95A5-404E-B61F-D327F7067BF7}">
      <dgm:prSet/>
      <dgm:spPr/>
      <dgm:t>
        <a:bodyPr/>
        <a:lstStyle/>
        <a:p>
          <a:endParaRPr lang="en-US"/>
        </a:p>
      </dgm:t>
    </dgm:pt>
    <dgm:pt modelId="{E4C2B062-AED4-401E-9C9B-2B783C09A60C}" type="pres">
      <dgm:prSet presAssocID="{8DFCA564-D7E8-4023-A1D1-479C8F0D46A4}" presName="Name0" presStyleCnt="0">
        <dgm:presLayoutVars>
          <dgm:dir/>
          <dgm:animLvl val="lvl"/>
          <dgm:resizeHandles val="exact"/>
        </dgm:presLayoutVars>
      </dgm:prSet>
      <dgm:spPr/>
    </dgm:pt>
    <dgm:pt modelId="{187A791E-20F8-4A7C-BF19-E66C03F32550}" type="pres">
      <dgm:prSet presAssocID="{7B17E50E-DB73-49AA-B950-9113C8C652F3}" presName="composite" presStyleCnt="0"/>
      <dgm:spPr/>
    </dgm:pt>
    <dgm:pt modelId="{9497D1C5-4219-43B3-AC25-D03A9F6FD7DF}" type="pres">
      <dgm:prSet presAssocID="{7B17E50E-DB73-49AA-B950-9113C8C652F3}" presName="parTx" presStyleLbl="alignNode1" presStyleIdx="0" presStyleCnt="3">
        <dgm:presLayoutVars>
          <dgm:chMax val="0"/>
          <dgm:chPref val="0"/>
          <dgm:bulletEnabled val="1"/>
        </dgm:presLayoutVars>
      </dgm:prSet>
      <dgm:spPr/>
    </dgm:pt>
    <dgm:pt modelId="{BA8231EF-635D-4CEC-87C7-81429E9BDF56}" type="pres">
      <dgm:prSet presAssocID="{7B17E50E-DB73-49AA-B950-9113C8C652F3}" presName="desTx" presStyleLbl="alignAccFollowNode1" presStyleIdx="0" presStyleCnt="3">
        <dgm:presLayoutVars>
          <dgm:bulletEnabled val="1"/>
        </dgm:presLayoutVars>
      </dgm:prSet>
      <dgm:spPr/>
    </dgm:pt>
    <dgm:pt modelId="{D819F93C-7F8E-47B5-90F2-2A25E7EA1F3F}" type="pres">
      <dgm:prSet presAssocID="{52D5BBF2-C03A-46EA-A2DC-E87886F3D2AE}" presName="space" presStyleCnt="0"/>
      <dgm:spPr/>
    </dgm:pt>
    <dgm:pt modelId="{02B8D855-1CE3-4BC1-9831-E68820E9C202}" type="pres">
      <dgm:prSet presAssocID="{0172694C-18D9-4769-BD7C-DBB41CB41F49}" presName="composite" presStyleCnt="0"/>
      <dgm:spPr/>
    </dgm:pt>
    <dgm:pt modelId="{6DCC9A7B-3131-41A5-8477-340EE1BE90E9}" type="pres">
      <dgm:prSet presAssocID="{0172694C-18D9-4769-BD7C-DBB41CB41F49}" presName="parTx" presStyleLbl="alignNode1" presStyleIdx="1" presStyleCnt="3">
        <dgm:presLayoutVars>
          <dgm:chMax val="0"/>
          <dgm:chPref val="0"/>
          <dgm:bulletEnabled val="1"/>
        </dgm:presLayoutVars>
      </dgm:prSet>
      <dgm:spPr/>
    </dgm:pt>
    <dgm:pt modelId="{4207BE05-841C-4374-A89B-CA1BB54C3522}" type="pres">
      <dgm:prSet presAssocID="{0172694C-18D9-4769-BD7C-DBB41CB41F49}" presName="desTx" presStyleLbl="alignAccFollowNode1" presStyleIdx="1" presStyleCnt="3">
        <dgm:presLayoutVars>
          <dgm:bulletEnabled val="1"/>
        </dgm:presLayoutVars>
      </dgm:prSet>
      <dgm:spPr/>
    </dgm:pt>
    <dgm:pt modelId="{5D72AC2C-617D-4709-8239-254C5E385D5B}" type="pres">
      <dgm:prSet presAssocID="{8169D1EA-C9EF-4140-9A3F-380945EFB923}" presName="space" presStyleCnt="0"/>
      <dgm:spPr/>
    </dgm:pt>
    <dgm:pt modelId="{67155C3B-E7D2-4F71-9E38-0917CA6C17C8}" type="pres">
      <dgm:prSet presAssocID="{BE95D6D2-C24C-46F4-9B23-58D2C610B32B}" presName="composite" presStyleCnt="0"/>
      <dgm:spPr/>
    </dgm:pt>
    <dgm:pt modelId="{34676F09-AA9E-405C-9E3F-E8943DEF265C}" type="pres">
      <dgm:prSet presAssocID="{BE95D6D2-C24C-46F4-9B23-58D2C610B32B}" presName="parTx" presStyleLbl="alignNode1" presStyleIdx="2" presStyleCnt="3">
        <dgm:presLayoutVars>
          <dgm:chMax val="0"/>
          <dgm:chPref val="0"/>
          <dgm:bulletEnabled val="1"/>
        </dgm:presLayoutVars>
      </dgm:prSet>
      <dgm:spPr/>
    </dgm:pt>
    <dgm:pt modelId="{A4EBD0B3-2A04-47F3-A0DB-D443E0E86B4E}" type="pres">
      <dgm:prSet presAssocID="{BE95D6D2-C24C-46F4-9B23-58D2C610B32B}" presName="desTx" presStyleLbl="alignAccFollowNode1" presStyleIdx="2" presStyleCnt="3">
        <dgm:presLayoutVars>
          <dgm:bulletEnabled val="1"/>
        </dgm:presLayoutVars>
      </dgm:prSet>
      <dgm:spPr/>
    </dgm:pt>
  </dgm:ptLst>
  <dgm:cxnLst>
    <dgm:cxn modelId="{C5F9D903-FA38-4C01-BD51-40467335DE67}" srcId="{0172694C-18D9-4769-BD7C-DBB41CB41F49}" destId="{4ECBB282-48DB-4062-BBD8-BB587B557318}" srcOrd="1" destOrd="0" parTransId="{9A7EFBF3-8727-497B-8D1D-FF4D1242D9C3}" sibTransId="{64E3C6DA-164C-434C-8578-F8A4468347B9}"/>
    <dgm:cxn modelId="{F4666F13-1682-4A88-A08B-2B6F23C351D4}" type="presOf" srcId="{C4ADD3FD-3D13-4FE9-9FC7-B07883975D29}" destId="{4207BE05-841C-4374-A89B-CA1BB54C3522}" srcOrd="0" destOrd="3" presId="urn:microsoft.com/office/officeart/2005/8/layout/hList1"/>
    <dgm:cxn modelId="{EA1E2015-B2E5-4494-B760-F1A673219C56}" type="presOf" srcId="{CD3FA062-0F6D-48E0-846E-57F93D3CBBD2}" destId="{BA8231EF-635D-4CEC-87C7-81429E9BDF56}" srcOrd="0" destOrd="2" presId="urn:microsoft.com/office/officeart/2005/8/layout/hList1"/>
    <dgm:cxn modelId="{1DEDA619-9626-4E18-A90B-BE2A5836C967}" srcId="{BE95D6D2-C24C-46F4-9B23-58D2C610B32B}" destId="{E7FC2FC9-2EFC-4C18-8D08-A17B2F5CFC33}" srcOrd="1" destOrd="0" parTransId="{52B715E0-1ADD-4D78-B225-20A576ED13F8}" sibTransId="{4D0C7CF2-5634-4BB1-8BA6-E8A361A860EE}"/>
    <dgm:cxn modelId="{FB3FB71C-7A5A-4E11-A7F8-F4F79BB402B3}" type="presOf" srcId="{B6126945-D67F-4437-A39A-31EB3793DD07}" destId="{BA8231EF-635D-4CEC-87C7-81429E9BDF56}" srcOrd="0" destOrd="1" presId="urn:microsoft.com/office/officeart/2005/8/layout/hList1"/>
    <dgm:cxn modelId="{4F3BE03C-1D38-44F8-94BA-0A0A5726AF6A}" srcId="{BE95D6D2-C24C-46F4-9B23-58D2C610B32B}" destId="{AB922B72-588A-4044-B4ED-90A7781363DB}" srcOrd="0" destOrd="0" parTransId="{DC544EF6-E7E8-4D2F-94F5-EA5DAE70C460}" sibTransId="{CC08CC7E-6199-48F1-926C-4A5EFF04AF9E}"/>
    <dgm:cxn modelId="{3F8CFD5F-29C6-4A52-9B4E-A2D0E266D2D5}" srcId="{7B17E50E-DB73-49AA-B950-9113C8C652F3}" destId="{7EDEB03E-B41F-4E32-9AD9-3A077063A9CB}" srcOrd="0" destOrd="0" parTransId="{177D20DA-9FF8-448D-BCE1-504764C3EB9C}" sibTransId="{DA163EF1-A390-43F1-9B80-C2D56DDFA5C5}"/>
    <dgm:cxn modelId="{FFB28760-DAE5-4333-9F46-A80B83D0089D}" type="presOf" srcId="{7EDEB03E-B41F-4E32-9AD9-3A077063A9CB}" destId="{BA8231EF-635D-4CEC-87C7-81429E9BDF56}" srcOrd="0" destOrd="0" presId="urn:microsoft.com/office/officeart/2005/8/layout/hList1"/>
    <dgm:cxn modelId="{BD0A3C46-8EDD-4B53-83F6-4B7F3833CBA6}" type="presOf" srcId="{8DFCA564-D7E8-4023-A1D1-479C8F0D46A4}" destId="{E4C2B062-AED4-401E-9C9B-2B783C09A60C}" srcOrd="0" destOrd="0" presId="urn:microsoft.com/office/officeart/2005/8/layout/hList1"/>
    <dgm:cxn modelId="{4330844A-DFFB-4ED9-8E87-BDF294EECC2A}" srcId="{7B17E50E-DB73-49AA-B950-9113C8C652F3}" destId="{B6126945-D67F-4437-A39A-31EB3793DD07}" srcOrd="1" destOrd="0" parTransId="{40CFEECC-9A74-47CD-BF1F-2598983A60AA}" sibTransId="{3962A0FC-3001-49A1-BA59-22F9A8670586}"/>
    <dgm:cxn modelId="{A5C94E6C-D4C0-4196-9BCA-E73DC4884B5E}" srcId="{0172694C-18D9-4769-BD7C-DBB41CB41F49}" destId="{C4ADD3FD-3D13-4FE9-9FC7-B07883975D29}" srcOrd="3" destOrd="0" parTransId="{F73A5815-7F9C-4FB4-AC62-A2F3F5595160}" sibTransId="{C8556394-8A5E-4512-9C88-A99091505F8B}"/>
    <dgm:cxn modelId="{D396BE6C-F807-4314-BE0D-908FB25E4B37}" srcId="{8DFCA564-D7E8-4023-A1D1-479C8F0D46A4}" destId="{7B17E50E-DB73-49AA-B950-9113C8C652F3}" srcOrd="0" destOrd="0" parTransId="{943ABCC1-9F61-427E-8ECD-6268B719EF46}" sibTransId="{52D5BBF2-C03A-46EA-A2DC-E87886F3D2AE}"/>
    <dgm:cxn modelId="{A14C4851-69BB-407D-B2B7-71E2EF16A0D3}" type="presOf" srcId="{BE95D6D2-C24C-46F4-9B23-58D2C610B32B}" destId="{34676F09-AA9E-405C-9E3F-E8943DEF265C}" srcOrd="0" destOrd="0" presId="urn:microsoft.com/office/officeart/2005/8/layout/hList1"/>
    <dgm:cxn modelId="{C932AA52-95A5-404E-B61F-D327F7067BF7}" srcId="{BE95D6D2-C24C-46F4-9B23-58D2C610B32B}" destId="{32D32B48-1ECB-4668-937F-712A19D2B4B2}" srcOrd="2" destOrd="0" parTransId="{86BACDEB-229E-47BC-B667-8B08B2F7A0A4}" sibTransId="{77923163-8CEC-42E8-84BF-8FA9842EB4B1}"/>
    <dgm:cxn modelId="{390F9777-F4F8-4E03-BC6E-65DB006AD30C}" srcId="{8DFCA564-D7E8-4023-A1D1-479C8F0D46A4}" destId="{BE95D6D2-C24C-46F4-9B23-58D2C610B32B}" srcOrd="2" destOrd="0" parTransId="{29C9015C-CA79-401A-9A8A-E9738FD3FAAE}" sibTransId="{F579A20C-CB7F-4022-901D-EB925FD3720D}"/>
    <dgm:cxn modelId="{66E87678-F180-429C-8978-403D22EEDDCD}" type="presOf" srcId="{AB3A6807-2448-4C53-A7EB-C7B1D8D310FB}" destId="{4207BE05-841C-4374-A89B-CA1BB54C3522}" srcOrd="0" destOrd="0" presId="urn:microsoft.com/office/officeart/2005/8/layout/hList1"/>
    <dgm:cxn modelId="{68089B7E-2E87-44A6-9262-AB987F535DA5}" type="presOf" srcId="{0172694C-18D9-4769-BD7C-DBB41CB41F49}" destId="{6DCC9A7B-3131-41A5-8477-340EE1BE90E9}" srcOrd="0" destOrd="0" presId="urn:microsoft.com/office/officeart/2005/8/layout/hList1"/>
    <dgm:cxn modelId="{0A40EE81-94C8-4EE5-BCE2-96D131FEB3C5}" type="presOf" srcId="{E7FC2FC9-2EFC-4C18-8D08-A17B2F5CFC33}" destId="{A4EBD0B3-2A04-47F3-A0DB-D443E0E86B4E}" srcOrd="0" destOrd="1" presId="urn:microsoft.com/office/officeart/2005/8/layout/hList1"/>
    <dgm:cxn modelId="{445CD08D-4C20-478F-8ECF-1921F68B307B}" srcId="{7B17E50E-DB73-49AA-B950-9113C8C652F3}" destId="{CD3FA062-0F6D-48E0-846E-57F93D3CBBD2}" srcOrd="2" destOrd="0" parTransId="{D0D380AE-AB5E-465D-A225-6103C6451F79}" sibTransId="{EFF6BFAB-60B4-4E50-8EEE-A79DAF562A7C}"/>
    <dgm:cxn modelId="{5977EC8F-AEB8-490A-AB58-BE22A7A24742}" srcId="{0172694C-18D9-4769-BD7C-DBB41CB41F49}" destId="{05D8735D-23E2-4284-ADD8-8BC1BDF52433}" srcOrd="2" destOrd="0" parTransId="{BC233791-FDB6-476A-BC6D-EB4C9FBBCFDD}" sibTransId="{04BF1AFB-9C99-485E-A763-03BB849D2817}"/>
    <dgm:cxn modelId="{CCB532B8-E710-45EE-AE6B-16DB2F39B18F}" srcId="{0172694C-18D9-4769-BD7C-DBB41CB41F49}" destId="{AB3A6807-2448-4C53-A7EB-C7B1D8D310FB}" srcOrd="0" destOrd="0" parTransId="{C674897C-F53D-43B0-B6D4-313BB3970834}" sibTransId="{D74C5A48-7AF8-4054-A3E0-D29ACBA826A0}"/>
    <dgm:cxn modelId="{1B6A10C0-DC5B-40A0-8D08-3BB897C45A08}" type="presOf" srcId="{7B17E50E-DB73-49AA-B950-9113C8C652F3}" destId="{9497D1C5-4219-43B3-AC25-D03A9F6FD7DF}" srcOrd="0" destOrd="0" presId="urn:microsoft.com/office/officeart/2005/8/layout/hList1"/>
    <dgm:cxn modelId="{ABBB30C4-697C-4507-B59D-0D147D1C5F30}" srcId="{8DFCA564-D7E8-4023-A1D1-479C8F0D46A4}" destId="{0172694C-18D9-4769-BD7C-DBB41CB41F49}" srcOrd="1" destOrd="0" parTransId="{D73EB3C0-0353-44D1-A98C-3FA3DC1AA650}" sibTransId="{8169D1EA-C9EF-4140-9A3F-380945EFB923}"/>
    <dgm:cxn modelId="{A51B90CF-56CD-48BE-BD15-139E143668D7}" type="presOf" srcId="{32D32B48-1ECB-4668-937F-712A19D2B4B2}" destId="{A4EBD0B3-2A04-47F3-A0DB-D443E0E86B4E}" srcOrd="0" destOrd="2" presId="urn:microsoft.com/office/officeart/2005/8/layout/hList1"/>
    <dgm:cxn modelId="{53D98EEF-2D8A-411A-BE48-9CA9F43333B4}" type="presOf" srcId="{05D8735D-23E2-4284-ADD8-8BC1BDF52433}" destId="{4207BE05-841C-4374-A89B-CA1BB54C3522}" srcOrd="0" destOrd="2" presId="urn:microsoft.com/office/officeart/2005/8/layout/hList1"/>
    <dgm:cxn modelId="{FD2A56F2-5AEA-46C5-AE09-1AD27080704F}" type="presOf" srcId="{AB922B72-588A-4044-B4ED-90A7781363DB}" destId="{A4EBD0B3-2A04-47F3-A0DB-D443E0E86B4E}" srcOrd="0" destOrd="0" presId="urn:microsoft.com/office/officeart/2005/8/layout/hList1"/>
    <dgm:cxn modelId="{11300AF6-84A2-4E2E-BA6D-B0572098F89A}" type="presOf" srcId="{4ECBB282-48DB-4062-BBD8-BB587B557318}" destId="{4207BE05-841C-4374-A89B-CA1BB54C3522}" srcOrd="0" destOrd="1" presId="urn:microsoft.com/office/officeart/2005/8/layout/hList1"/>
    <dgm:cxn modelId="{7E082936-EB4B-48B2-99B0-C37B98E281F1}" type="presParOf" srcId="{E4C2B062-AED4-401E-9C9B-2B783C09A60C}" destId="{187A791E-20F8-4A7C-BF19-E66C03F32550}" srcOrd="0" destOrd="0" presId="urn:microsoft.com/office/officeart/2005/8/layout/hList1"/>
    <dgm:cxn modelId="{5ADAB718-CD5C-4559-AE87-703A4118B718}" type="presParOf" srcId="{187A791E-20F8-4A7C-BF19-E66C03F32550}" destId="{9497D1C5-4219-43B3-AC25-D03A9F6FD7DF}" srcOrd="0" destOrd="0" presId="urn:microsoft.com/office/officeart/2005/8/layout/hList1"/>
    <dgm:cxn modelId="{268B4626-F32B-4722-91FB-9AC5214AF93E}" type="presParOf" srcId="{187A791E-20F8-4A7C-BF19-E66C03F32550}" destId="{BA8231EF-635D-4CEC-87C7-81429E9BDF56}" srcOrd="1" destOrd="0" presId="urn:microsoft.com/office/officeart/2005/8/layout/hList1"/>
    <dgm:cxn modelId="{463AACDF-AF5C-43EF-AB52-ED6F3F72CA01}" type="presParOf" srcId="{E4C2B062-AED4-401E-9C9B-2B783C09A60C}" destId="{D819F93C-7F8E-47B5-90F2-2A25E7EA1F3F}" srcOrd="1" destOrd="0" presId="urn:microsoft.com/office/officeart/2005/8/layout/hList1"/>
    <dgm:cxn modelId="{7E383951-5017-4B7F-877E-B0D2AD749517}" type="presParOf" srcId="{E4C2B062-AED4-401E-9C9B-2B783C09A60C}" destId="{02B8D855-1CE3-4BC1-9831-E68820E9C202}" srcOrd="2" destOrd="0" presId="urn:microsoft.com/office/officeart/2005/8/layout/hList1"/>
    <dgm:cxn modelId="{6B314329-7E53-46D4-9A89-84E16882A9ED}" type="presParOf" srcId="{02B8D855-1CE3-4BC1-9831-E68820E9C202}" destId="{6DCC9A7B-3131-41A5-8477-340EE1BE90E9}" srcOrd="0" destOrd="0" presId="urn:microsoft.com/office/officeart/2005/8/layout/hList1"/>
    <dgm:cxn modelId="{D343D71D-504B-4709-BACC-DA0BF2EBDEA1}" type="presParOf" srcId="{02B8D855-1CE3-4BC1-9831-E68820E9C202}" destId="{4207BE05-841C-4374-A89B-CA1BB54C3522}" srcOrd="1" destOrd="0" presId="urn:microsoft.com/office/officeart/2005/8/layout/hList1"/>
    <dgm:cxn modelId="{0F01B917-A665-4A28-A11F-079911B0BA13}" type="presParOf" srcId="{E4C2B062-AED4-401E-9C9B-2B783C09A60C}" destId="{5D72AC2C-617D-4709-8239-254C5E385D5B}" srcOrd="3" destOrd="0" presId="urn:microsoft.com/office/officeart/2005/8/layout/hList1"/>
    <dgm:cxn modelId="{14204033-F3E1-445C-AC51-91ABED1DE030}" type="presParOf" srcId="{E4C2B062-AED4-401E-9C9B-2B783C09A60C}" destId="{67155C3B-E7D2-4F71-9E38-0917CA6C17C8}" srcOrd="4" destOrd="0" presId="urn:microsoft.com/office/officeart/2005/8/layout/hList1"/>
    <dgm:cxn modelId="{A58C5708-9A9D-463A-A77E-31CFE277D752}" type="presParOf" srcId="{67155C3B-E7D2-4F71-9E38-0917CA6C17C8}" destId="{34676F09-AA9E-405C-9E3F-E8943DEF265C}" srcOrd="0" destOrd="0" presId="urn:microsoft.com/office/officeart/2005/8/layout/hList1"/>
    <dgm:cxn modelId="{FAB2917F-2A1E-4745-A7C3-21BAC77336DD}" type="presParOf" srcId="{67155C3B-E7D2-4F71-9E38-0917CA6C17C8}" destId="{A4EBD0B3-2A04-47F3-A0DB-D443E0E86B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FCA564-D7E8-4023-A1D1-479C8F0D46A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B17E50E-DB73-49AA-B950-9113C8C652F3}">
      <dgm:prSet/>
      <dgm:spPr/>
      <dgm:t>
        <a:bodyPr/>
        <a:lstStyle/>
        <a:p>
          <a:r>
            <a:rPr lang="en-US"/>
            <a:t>14-15 years</a:t>
          </a:r>
        </a:p>
      </dgm:t>
    </dgm:pt>
    <dgm:pt modelId="{943ABCC1-9F61-427E-8ECD-6268B719EF46}" type="parTrans" cxnId="{D396BE6C-F807-4314-BE0D-908FB25E4B37}">
      <dgm:prSet/>
      <dgm:spPr/>
      <dgm:t>
        <a:bodyPr/>
        <a:lstStyle/>
        <a:p>
          <a:endParaRPr lang="en-US"/>
        </a:p>
      </dgm:t>
    </dgm:pt>
    <dgm:pt modelId="{52D5BBF2-C03A-46EA-A2DC-E87886F3D2AE}" type="sibTrans" cxnId="{D396BE6C-F807-4314-BE0D-908FB25E4B37}">
      <dgm:prSet/>
      <dgm:spPr/>
      <dgm:t>
        <a:bodyPr/>
        <a:lstStyle/>
        <a:p>
          <a:endParaRPr lang="en-US"/>
        </a:p>
      </dgm:t>
    </dgm:pt>
    <dgm:pt modelId="{7EDEB03E-B41F-4E32-9AD9-3A077063A9CB}">
      <dgm:prSet/>
      <dgm:spPr/>
      <dgm:t>
        <a:bodyPr/>
        <a:lstStyle/>
        <a:p>
          <a:r>
            <a:rPr lang="en-US" dirty="0"/>
            <a:t>Set up Bank Account</a:t>
          </a:r>
        </a:p>
      </dgm:t>
    </dgm:pt>
    <dgm:pt modelId="{177D20DA-9FF8-448D-BCE1-504764C3EB9C}" type="parTrans" cxnId="{3F8CFD5F-29C6-4A52-9B4E-A2D0E266D2D5}">
      <dgm:prSet/>
      <dgm:spPr/>
      <dgm:t>
        <a:bodyPr/>
        <a:lstStyle/>
        <a:p>
          <a:endParaRPr lang="en-US"/>
        </a:p>
      </dgm:t>
    </dgm:pt>
    <dgm:pt modelId="{DA163EF1-A390-43F1-9B80-C2D56DDFA5C5}" type="sibTrans" cxnId="{3F8CFD5F-29C6-4A52-9B4E-A2D0E266D2D5}">
      <dgm:prSet/>
      <dgm:spPr/>
      <dgm:t>
        <a:bodyPr/>
        <a:lstStyle/>
        <a:p>
          <a:endParaRPr lang="en-US"/>
        </a:p>
      </dgm:t>
    </dgm:pt>
    <dgm:pt modelId="{CD3FA062-0F6D-48E0-846E-57F93D3CBBD2}">
      <dgm:prSet/>
      <dgm:spPr/>
      <dgm:t>
        <a:bodyPr/>
        <a:lstStyle/>
        <a:p>
          <a:r>
            <a:rPr lang="en-US" dirty="0"/>
            <a:t>Research Special Needs Trust and Able Accounts</a:t>
          </a:r>
        </a:p>
      </dgm:t>
    </dgm:pt>
    <dgm:pt modelId="{D0D380AE-AB5E-465D-A225-6103C6451F79}" type="parTrans" cxnId="{445CD08D-4C20-478F-8ECF-1921F68B307B}">
      <dgm:prSet/>
      <dgm:spPr/>
      <dgm:t>
        <a:bodyPr/>
        <a:lstStyle/>
        <a:p>
          <a:endParaRPr lang="en-US"/>
        </a:p>
      </dgm:t>
    </dgm:pt>
    <dgm:pt modelId="{EFF6BFAB-60B4-4E50-8EEE-A79DAF562A7C}" type="sibTrans" cxnId="{445CD08D-4C20-478F-8ECF-1921F68B307B}">
      <dgm:prSet/>
      <dgm:spPr/>
      <dgm:t>
        <a:bodyPr/>
        <a:lstStyle/>
        <a:p>
          <a:endParaRPr lang="en-US"/>
        </a:p>
      </dgm:t>
    </dgm:pt>
    <dgm:pt modelId="{0172694C-18D9-4769-BD7C-DBB41CB41F49}">
      <dgm:prSet/>
      <dgm:spPr/>
      <dgm:t>
        <a:bodyPr/>
        <a:lstStyle/>
        <a:p>
          <a:r>
            <a:rPr lang="en-US"/>
            <a:t>16-17 years</a:t>
          </a:r>
        </a:p>
      </dgm:t>
    </dgm:pt>
    <dgm:pt modelId="{D73EB3C0-0353-44D1-A98C-3FA3DC1AA650}" type="parTrans" cxnId="{ABBB30C4-697C-4507-B59D-0D147D1C5F30}">
      <dgm:prSet/>
      <dgm:spPr/>
      <dgm:t>
        <a:bodyPr/>
        <a:lstStyle/>
        <a:p>
          <a:endParaRPr lang="en-US"/>
        </a:p>
      </dgm:t>
    </dgm:pt>
    <dgm:pt modelId="{8169D1EA-C9EF-4140-9A3F-380945EFB923}" type="sibTrans" cxnId="{ABBB30C4-697C-4507-B59D-0D147D1C5F30}">
      <dgm:prSet/>
      <dgm:spPr/>
      <dgm:t>
        <a:bodyPr/>
        <a:lstStyle/>
        <a:p>
          <a:endParaRPr lang="en-US"/>
        </a:p>
      </dgm:t>
    </dgm:pt>
    <dgm:pt modelId="{AB3A6807-2448-4C53-A7EB-C7B1D8D310FB}">
      <dgm:prSet/>
      <dgm:spPr/>
      <dgm:t>
        <a:bodyPr/>
        <a:lstStyle/>
        <a:p>
          <a:r>
            <a:rPr lang="en-US" dirty="0"/>
            <a:t>Obtain State ID</a:t>
          </a:r>
        </a:p>
      </dgm:t>
    </dgm:pt>
    <dgm:pt modelId="{C674897C-F53D-43B0-B6D4-313BB3970834}" type="parTrans" cxnId="{CCB532B8-E710-45EE-AE6B-16DB2F39B18F}">
      <dgm:prSet/>
      <dgm:spPr/>
      <dgm:t>
        <a:bodyPr/>
        <a:lstStyle/>
        <a:p>
          <a:endParaRPr lang="en-US"/>
        </a:p>
      </dgm:t>
    </dgm:pt>
    <dgm:pt modelId="{D74C5A48-7AF8-4054-A3E0-D29ACBA826A0}" type="sibTrans" cxnId="{CCB532B8-E710-45EE-AE6B-16DB2F39B18F}">
      <dgm:prSet/>
      <dgm:spPr/>
      <dgm:t>
        <a:bodyPr/>
        <a:lstStyle/>
        <a:p>
          <a:endParaRPr lang="en-US"/>
        </a:p>
      </dgm:t>
    </dgm:pt>
    <dgm:pt modelId="{BE95D6D2-C24C-46F4-9B23-58D2C610B32B}">
      <dgm:prSet/>
      <dgm:spPr/>
      <dgm:t>
        <a:bodyPr/>
        <a:lstStyle/>
        <a:p>
          <a:r>
            <a:rPr lang="en-US"/>
            <a:t>18-21 years</a:t>
          </a:r>
        </a:p>
      </dgm:t>
    </dgm:pt>
    <dgm:pt modelId="{29C9015C-CA79-401A-9A8A-E9738FD3FAAE}" type="parTrans" cxnId="{390F9777-F4F8-4E03-BC6E-65DB006AD30C}">
      <dgm:prSet/>
      <dgm:spPr/>
      <dgm:t>
        <a:bodyPr/>
        <a:lstStyle/>
        <a:p>
          <a:endParaRPr lang="en-US"/>
        </a:p>
      </dgm:t>
    </dgm:pt>
    <dgm:pt modelId="{F579A20C-CB7F-4022-901D-EB925FD3720D}" type="sibTrans" cxnId="{390F9777-F4F8-4E03-BC6E-65DB006AD30C}">
      <dgm:prSet/>
      <dgm:spPr/>
      <dgm:t>
        <a:bodyPr/>
        <a:lstStyle/>
        <a:p>
          <a:endParaRPr lang="en-US"/>
        </a:p>
      </dgm:t>
    </dgm:pt>
    <dgm:pt modelId="{AB922B72-588A-4044-B4ED-90A7781363DB}">
      <dgm:prSet/>
      <dgm:spPr/>
      <dgm:t>
        <a:bodyPr/>
        <a:lstStyle/>
        <a:p>
          <a:r>
            <a:rPr lang="en-US" dirty="0"/>
            <a:t>Apply for SSI</a:t>
          </a:r>
        </a:p>
      </dgm:t>
    </dgm:pt>
    <dgm:pt modelId="{DC544EF6-E7E8-4D2F-94F5-EA5DAE70C460}" type="parTrans" cxnId="{4F3BE03C-1D38-44F8-94BA-0A0A5726AF6A}">
      <dgm:prSet/>
      <dgm:spPr/>
      <dgm:t>
        <a:bodyPr/>
        <a:lstStyle/>
        <a:p>
          <a:endParaRPr lang="en-US"/>
        </a:p>
      </dgm:t>
    </dgm:pt>
    <dgm:pt modelId="{CC08CC7E-6199-48F1-926C-4A5EFF04AF9E}" type="sibTrans" cxnId="{4F3BE03C-1D38-44F8-94BA-0A0A5726AF6A}">
      <dgm:prSet/>
      <dgm:spPr/>
      <dgm:t>
        <a:bodyPr/>
        <a:lstStyle/>
        <a:p>
          <a:endParaRPr lang="en-US"/>
        </a:p>
      </dgm:t>
    </dgm:pt>
    <dgm:pt modelId="{0BCF5EB7-63FD-4845-917C-EADAAC1347F0}">
      <dgm:prSet/>
      <dgm:spPr/>
      <dgm:t>
        <a:bodyPr/>
        <a:lstStyle/>
        <a:p>
          <a:r>
            <a:rPr lang="en-US" dirty="0"/>
            <a:t>Research and prepare to apply for SSI</a:t>
          </a:r>
        </a:p>
      </dgm:t>
    </dgm:pt>
    <dgm:pt modelId="{9719BB35-F37C-4156-B406-352C44BDEF17}" type="parTrans" cxnId="{D32C1BFA-33F6-46D8-9BCE-E13692C8E537}">
      <dgm:prSet/>
      <dgm:spPr/>
      <dgm:t>
        <a:bodyPr/>
        <a:lstStyle/>
        <a:p>
          <a:endParaRPr lang="en-US"/>
        </a:p>
      </dgm:t>
    </dgm:pt>
    <dgm:pt modelId="{5C45FA8A-A765-4387-B071-C5B5049D5295}" type="sibTrans" cxnId="{D32C1BFA-33F6-46D8-9BCE-E13692C8E537}">
      <dgm:prSet/>
      <dgm:spPr/>
      <dgm:t>
        <a:bodyPr/>
        <a:lstStyle/>
        <a:p>
          <a:endParaRPr lang="en-US"/>
        </a:p>
      </dgm:t>
    </dgm:pt>
    <dgm:pt modelId="{A98695B3-4767-4B0D-82E0-5D24ED2CF63D}">
      <dgm:prSet/>
      <dgm:spPr/>
      <dgm:t>
        <a:bodyPr/>
        <a:lstStyle/>
        <a:p>
          <a:r>
            <a:rPr lang="en-US" dirty="0"/>
            <a:t>Set up Trust</a:t>
          </a:r>
        </a:p>
      </dgm:t>
    </dgm:pt>
    <dgm:pt modelId="{C9EC5C7F-D983-4A89-8478-13FCFC9A3EDA}" type="parTrans" cxnId="{85DB18D9-DA40-4044-9A85-DA21D048C9C0}">
      <dgm:prSet/>
      <dgm:spPr/>
      <dgm:t>
        <a:bodyPr/>
        <a:lstStyle/>
        <a:p>
          <a:endParaRPr lang="en-US"/>
        </a:p>
      </dgm:t>
    </dgm:pt>
    <dgm:pt modelId="{7F6EFC2B-0E45-415D-85E6-E106BFF78940}" type="sibTrans" cxnId="{85DB18D9-DA40-4044-9A85-DA21D048C9C0}">
      <dgm:prSet/>
      <dgm:spPr/>
      <dgm:t>
        <a:bodyPr/>
        <a:lstStyle/>
        <a:p>
          <a:endParaRPr lang="en-US"/>
        </a:p>
      </dgm:t>
    </dgm:pt>
    <dgm:pt modelId="{D563B0EC-4F45-4F77-A8C6-63DB9E013ACF}">
      <dgm:prSet/>
      <dgm:spPr/>
      <dgm:t>
        <a:bodyPr/>
        <a:lstStyle/>
        <a:p>
          <a:r>
            <a:rPr lang="en-US" dirty="0"/>
            <a:t>Research about health insurance</a:t>
          </a:r>
        </a:p>
      </dgm:t>
    </dgm:pt>
    <dgm:pt modelId="{EAF038C7-9C72-4700-81C6-DDC51E219D21}" type="parTrans" cxnId="{24F94D1A-1FDE-4442-B4E4-671BF7C3A6AE}">
      <dgm:prSet/>
      <dgm:spPr/>
      <dgm:t>
        <a:bodyPr/>
        <a:lstStyle/>
        <a:p>
          <a:endParaRPr lang="en-US"/>
        </a:p>
      </dgm:t>
    </dgm:pt>
    <dgm:pt modelId="{045A7B84-50B7-423E-A71E-5FEA143DE8B5}" type="sibTrans" cxnId="{24F94D1A-1FDE-4442-B4E4-671BF7C3A6AE}">
      <dgm:prSet/>
      <dgm:spPr/>
      <dgm:t>
        <a:bodyPr/>
        <a:lstStyle/>
        <a:p>
          <a:endParaRPr lang="en-US"/>
        </a:p>
      </dgm:t>
    </dgm:pt>
    <dgm:pt modelId="{0FCDD25F-F610-488F-90A2-C1199C40BBD4}">
      <dgm:prSet/>
      <dgm:spPr/>
      <dgm:t>
        <a:bodyPr/>
        <a:lstStyle/>
        <a:p>
          <a:r>
            <a:rPr lang="en-US" dirty="0"/>
            <a:t>Manage bank account independently/interdependently</a:t>
          </a:r>
        </a:p>
      </dgm:t>
    </dgm:pt>
    <dgm:pt modelId="{BFF1E816-899C-4FD3-ADAD-D7F1E43B514B}" type="parTrans" cxnId="{F1C56EB0-8172-44FE-A471-0073D79958E7}">
      <dgm:prSet/>
      <dgm:spPr/>
      <dgm:t>
        <a:bodyPr/>
        <a:lstStyle/>
        <a:p>
          <a:endParaRPr lang="en-US"/>
        </a:p>
      </dgm:t>
    </dgm:pt>
    <dgm:pt modelId="{37A1480E-68A6-4413-8466-3342D2DE61D2}" type="sibTrans" cxnId="{F1C56EB0-8172-44FE-A471-0073D79958E7}">
      <dgm:prSet/>
      <dgm:spPr/>
      <dgm:t>
        <a:bodyPr/>
        <a:lstStyle/>
        <a:p>
          <a:endParaRPr lang="en-US"/>
        </a:p>
      </dgm:t>
    </dgm:pt>
    <dgm:pt modelId="{C9FD7E77-5EE2-4FFA-828B-0E02522B69B2}">
      <dgm:prSet/>
      <dgm:spPr/>
      <dgm:t>
        <a:bodyPr/>
        <a:lstStyle/>
        <a:p>
          <a:r>
            <a:rPr lang="en-US" dirty="0"/>
            <a:t>Research Health insurance</a:t>
          </a:r>
        </a:p>
      </dgm:t>
    </dgm:pt>
    <dgm:pt modelId="{588B07D5-6A3A-457B-BD89-1D3B7A6C46D6}" type="parTrans" cxnId="{A4241606-6210-4C78-B131-CE22DD7E0339}">
      <dgm:prSet/>
      <dgm:spPr/>
    </dgm:pt>
    <dgm:pt modelId="{48200413-1E44-4BE7-B733-E6F648C29EC2}" type="sibTrans" cxnId="{A4241606-6210-4C78-B131-CE22DD7E0339}">
      <dgm:prSet/>
      <dgm:spPr/>
    </dgm:pt>
    <dgm:pt modelId="{F00F111D-0A5C-4997-A5AA-572A9A0FCB40}">
      <dgm:prSet/>
      <dgm:spPr/>
      <dgm:t>
        <a:bodyPr/>
        <a:lstStyle/>
        <a:p>
          <a:r>
            <a:rPr lang="en-US" dirty="0"/>
            <a:t>Appy for Waivers</a:t>
          </a:r>
        </a:p>
      </dgm:t>
    </dgm:pt>
    <dgm:pt modelId="{DAE2F717-144E-4369-95E7-C86F44BF55BD}" type="parTrans" cxnId="{CD632886-08C5-464B-B80B-CEE0980A6CC5}">
      <dgm:prSet/>
      <dgm:spPr/>
    </dgm:pt>
    <dgm:pt modelId="{415E0563-FE9B-4EE2-AA14-DF9D15DB0C19}" type="sibTrans" cxnId="{CD632886-08C5-464B-B80B-CEE0980A6CC5}">
      <dgm:prSet/>
      <dgm:spPr/>
    </dgm:pt>
    <dgm:pt modelId="{E4C2B062-AED4-401E-9C9B-2B783C09A60C}" type="pres">
      <dgm:prSet presAssocID="{8DFCA564-D7E8-4023-A1D1-479C8F0D46A4}" presName="Name0" presStyleCnt="0">
        <dgm:presLayoutVars>
          <dgm:dir/>
          <dgm:animLvl val="lvl"/>
          <dgm:resizeHandles val="exact"/>
        </dgm:presLayoutVars>
      </dgm:prSet>
      <dgm:spPr/>
    </dgm:pt>
    <dgm:pt modelId="{187A791E-20F8-4A7C-BF19-E66C03F32550}" type="pres">
      <dgm:prSet presAssocID="{7B17E50E-DB73-49AA-B950-9113C8C652F3}" presName="composite" presStyleCnt="0"/>
      <dgm:spPr/>
    </dgm:pt>
    <dgm:pt modelId="{9497D1C5-4219-43B3-AC25-D03A9F6FD7DF}" type="pres">
      <dgm:prSet presAssocID="{7B17E50E-DB73-49AA-B950-9113C8C652F3}" presName="parTx" presStyleLbl="alignNode1" presStyleIdx="0" presStyleCnt="3">
        <dgm:presLayoutVars>
          <dgm:chMax val="0"/>
          <dgm:chPref val="0"/>
          <dgm:bulletEnabled val="1"/>
        </dgm:presLayoutVars>
      </dgm:prSet>
      <dgm:spPr/>
    </dgm:pt>
    <dgm:pt modelId="{BA8231EF-635D-4CEC-87C7-81429E9BDF56}" type="pres">
      <dgm:prSet presAssocID="{7B17E50E-DB73-49AA-B950-9113C8C652F3}" presName="desTx" presStyleLbl="alignAccFollowNode1" presStyleIdx="0" presStyleCnt="3">
        <dgm:presLayoutVars>
          <dgm:bulletEnabled val="1"/>
        </dgm:presLayoutVars>
      </dgm:prSet>
      <dgm:spPr/>
    </dgm:pt>
    <dgm:pt modelId="{D819F93C-7F8E-47B5-90F2-2A25E7EA1F3F}" type="pres">
      <dgm:prSet presAssocID="{52D5BBF2-C03A-46EA-A2DC-E87886F3D2AE}" presName="space" presStyleCnt="0"/>
      <dgm:spPr/>
    </dgm:pt>
    <dgm:pt modelId="{02B8D855-1CE3-4BC1-9831-E68820E9C202}" type="pres">
      <dgm:prSet presAssocID="{0172694C-18D9-4769-BD7C-DBB41CB41F49}" presName="composite" presStyleCnt="0"/>
      <dgm:spPr/>
    </dgm:pt>
    <dgm:pt modelId="{6DCC9A7B-3131-41A5-8477-340EE1BE90E9}" type="pres">
      <dgm:prSet presAssocID="{0172694C-18D9-4769-BD7C-DBB41CB41F49}" presName="parTx" presStyleLbl="alignNode1" presStyleIdx="1" presStyleCnt="3">
        <dgm:presLayoutVars>
          <dgm:chMax val="0"/>
          <dgm:chPref val="0"/>
          <dgm:bulletEnabled val="1"/>
        </dgm:presLayoutVars>
      </dgm:prSet>
      <dgm:spPr/>
    </dgm:pt>
    <dgm:pt modelId="{4207BE05-841C-4374-A89B-CA1BB54C3522}" type="pres">
      <dgm:prSet presAssocID="{0172694C-18D9-4769-BD7C-DBB41CB41F49}" presName="desTx" presStyleLbl="alignAccFollowNode1" presStyleIdx="1" presStyleCnt="3">
        <dgm:presLayoutVars>
          <dgm:bulletEnabled val="1"/>
        </dgm:presLayoutVars>
      </dgm:prSet>
      <dgm:spPr/>
    </dgm:pt>
    <dgm:pt modelId="{5D72AC2C-617D-4709-8239-254C5E385D5B}" type="pres">
      <dgm:prSet presAssocID="{8169D1EA-C9EF-4140-9A3F-380945EFB923}" presName="space" presStyleCnt="0"/>
      <dgm:spPr/>
    </dgm:pt>
    <dgm:pt modelId="{67155C3B-E7D2-4F71-9E38-0917CA6C17C8}" type="pres">
      <dgm:prSet presAssocID="{BE95D6D2-C24C-46F4-9B23-58D2C610B32B}" presName="composite" presStyleCnt="0"/>
      <dgm:spPr/>
    </dgm:pt>
    <dgm:pt modelId="{34676F09-AA9E-405C-9E3F-E8943DEF265C}" type="pres">
      <dgm:prSet presAssocID="{BE95D6D2-C24C-46F4-9B23-58D2C610B32B}" presName="parTx" presStyleLbl="alignNode1" presStyleIdx="2" presStyleCnt="3">
        <dgm:presLayoutVars>
          <dgm:chMax val="0"/>
          <dgm:chPref val="0"/>
          <dgm:bulletEnabled val="1"/>
        </dgm:presLayoutVars>
      </dgm:prSet>
      <dgm:spPr/>
    </dgm:pt>
    <dgm:pt modelId="{A4EBD0B3-2A04-47F3-A0DB-D443E0E86B4E}" type="pres">
      <dgm:prSet presAssocID="{BE95D6D2-C24C-46F4-9B23-58D2C610B32B}" presName="desTx" presStyleLbl="alignAccFollowNode1" presStyleIdx="2" presStyleCnt="3">
        <dgm:presLayoutVars>
          <dgm:bulletEnabled val="1"/>
        </dgm:presLayoutVars>
      </dgm:prSet>
      <dgm:spPr/>
    </dgm:pt>
  </dgm:ptLst>
  <dgm:cxnLst>
    <dgm:cxn modelId="{A4241606-6210-4C78-B131-CE22DD7E0339}" srcId="{BE95D6D2-C24C-46F4-9B23-58D2C610B32B}" destId="{C9FD7E77-5EE2-4FFA-828B-0E02522B69B2}" srcOrd="2" destOrd="0" parTransId="{588B07D5-6A3A-457B-BD89-1D3B7A6C46D6}" sibTransId="{48200413-1E44-4BE7-B733-E6F648C29EC2}"/>
    <dgm:cxn modelId="{EA1E2015-B2E5-4494-B760-F1A673219C56}" type="presOf" srcId="{CD3FA062-0F6D-48E0-846E-57F93D3CBBD2}" destId="{BA8231EF-635D-4CEC-87C7-81429E9BDF56}" srcOrd="0" destOrd="1" presId="urn:microsoft.com/office/officeart/2005/8/layout/hList1"/>
    <dgm:cxn modelId="{24F94D1A-1FDE-4442-B4E4-671BF7C3A6AE}" srcId="{0172694C-18D9-4769-BD7C-DBB41CB41F49}" destId="{D563B0EC-4F45-4F77-A8C6-63DB9E013ACF}" srcOrd="3" destOrd="0" parTransId="{EAF038C7-9C72-4700-81C6-DDC51E219D21}" sibTransId="{045A7B84-50B7-423E-A71E-5FEA143DE8B5}"/>
    <dgm:cxn modelId="{E50EA91C-1525-45E2-9EF2-D81569B6E971}" type="presOf" srcId="{F00F111D-0A5C-4997-A5AA-572A9A0FCB40}" destId="{A4EBD0B3-2A04-47F3-A0DB-D443E0E86B4E}" srcOrd="0" destOrd="3" presId="urn:microsoft.com/office/officeart/2005/8/layout/hList1"/>
    <dgm:cxn modelId="{2E89B128-5147-4356-A7D1-339529D1E83C}" type="presOf" srcId="{A98695B3-4767-4B0D-82E0-5D24ED2CF63D}" destId="{4207BE05-841C-4374-A89B-CA1BB54C3522}" srcOrd="0" destOrd="2" presId="urn:microsoft.com/office/officeart/2005/8/layout/hList1"/>
    <dgm:cxn modelId="{4F3BE03C-1D38-44F8-94BA-0A0A5726AF6A}" srcId="{BE95D6D2-C24C-46F4-9B23-58D2C610B32B}" destId="{AB922B72-588A-4044-B4ED-90A7781363DB}" srcOrd="0" destOrd="0" parTransId="{DC544EF6-E7E8-4D2F-94F5-EA5DAE70C460}" sibTransId="{CC08CC7E-6199-48F1-926C-4A5EFF04AF9E}"/>
    <dgm:cxn modelId="{3F8CFD5F-29C6-4A52-9B4E-A2D0E266D2D5}" srcId="{7B17E50E-DB73-49AA-B950-9113C8C652F3}" destId="{7EDEB03E-B41F-4E32-9AD9-3A077063A9CB}" srcOrd="0" destOrd="0" parTransId="{177D20DA-9FF8-448D-BCE1-504764C3EB9C}" sibTransId="{DA163EF1-A390-43F1-9B80-C2D56DDFA5C5}"/>
    <dgm:cxn modelId="{FFB28760-DAE5-4333-9F46-A80B83D0089D}" type="presOf" srcId="{7EDEB03E-B41F-4E32-9AD9-3A077063A9CB}" destId="{BA8231EF-635D-4CEC-87C7-81429E9BDF56}" srcOrd="0" destOrd="0" presId="urn:microsoft.com/office/officeart/2005/8/layout/hList1"/>
    <dgm:cxn modelId="{BD0A3C46-8EDD-4B53-83F6-4B7F3833CBA6}" type="presOf" srcId="{8DFCA564-D7E8-4023-A1D1-479C8F0D46A4}" destId="{E4C2B062-AED4-401E-9C9B-2B783C09A60C}" srcOrd="0" destOrd="0" presId="urn:microsoft.com/office/officeart/2005/8/layout/hList1"/>
    <dgm:cxn modelId="{D396BE6C-F807-4314-BE0D-908FB25E4B37}" srcId="{8DFCA564-D7E8-4023-A1D1-479C8F0D46A4}" destId="{7B17E50E-DB73-49AA-B950-9113C8C652F3}" srcOrd="0" destOrd="0" parTransId="{943ABCC1-9F61-427E-8ECD-6268B719EF46}" sibTransId="{52D5BBF2-C03A-46EA-A2DC-E87886F3D2AE}"/>
    <dgm:cxn modelId="{96B21C51-F88D-469F-9238-EE4442654863}" type="presOf" srcId="{0FCDD25F-F610-488F-90A2-C1199C40BBD4}" destId="{A4EBD0B3-2A04-47F3-A0DB-D443E0E86B4E}" srcOrd="0" destOrd="1" presId="urn:microsoft.com/office/officeart/2005/8/layout/hList1"/>
    <dgm:cxn modelId="{A14C4851-69BB-407D-B2B7-71E2EF16A0D3}" type="presOf" srcId="{BE95D6D2-C24C-46F4-9B23-58D2C610B32B}" destId="{34676F09-AA9E-405C-9E3F-E8943DEF265C}" srcOrd="0" destOrd="0" presId="urn:microsoft.com/office/officeart/2005/8/layout/hList1"/>
    <dgm:cxn modelId="{390F9777-F4F8-4E03-BC6E-65DB006AD30C}" srcId="{8DFCA564-D7E8-4023-A1D1-479C8F0D46A4}" destId="{BE95D6D2-C24C-46F4-9B23-58D2C610B32B}" srcOrd="2" destOrd="0" parTransId="{29C9015C-CA79-401A-9A8A-E9738FD3FAAE}" sibTransId="{F579A20C-CB7F-4022-901D-EB925FD3720D}"/>
    <dgm:cxn modelId="{66E87678-F180-429C-8978-403D22EEDDCD}" type="presOf" srcId="{AB3A6807-2448-4C53-A7EB-C7B1D8D310FB}" destId="{4207BE05-841C-4374-A89B-CA1BB54C3522}" srcOrd="0" destOrd="0" presId="urn:microsoft.com/office/officeart/2005/8/layout/hList1"/>
    <dgm:cxn modelId="{68089B7E-2E87-44A6-9262-AB987F535DA5}" type="presOf" srcId="{0172694C-18D9-4769-BD7C-DBB41CB41F49}" destId="{6DCC9A7B-3131-41A5-8477-340EE1BE90E9}" srcOrd="0" destOrd="0" presId="urn:microsoft.com/office/officeart/2005/8/layout/hList1"/>
    <dgm:cxn modelId="{CD632886-08C5-464B-B80B-CEE0980A6CC5}" srcId="{BE95D6D2-C24C-46F4-9B23-58D2C610B32B}" destId="{F00F111D-0A5C-4997-A5AA-572A9A0FCB40}" srcOrd="3" destOrd="0" parTransId="{DAE2F717-144E-4369-95E7-C86F44BF55BD}" sibTransId="{415E0563-FE9B-4EE2-AA14-DF9D15DB0C19}"/>
    <dgm:cxn modelId="{445CD08D-4C20-478F-8ECF-1921F68B307B}" srcId="{7B17E50E-DB73-49AA-B950-9113C8C652F3}" destId="{CD3FA062-0F6D-48E0-846E-57F93D3CBBD2}" srcOrd="1" destOrd="0" parTransId="{D0D380AE-AB5E-465D-A225-6103C6451F79}" sibTransId="{EFF6BFAB-60B4-4E50-8EEE-A79DAF562A7C}"/>
    <dgm:cxn modelId="{CD4E0895-21D9-451E-BFD9-C5F6E864D356}" type="presOf" srcId="{D563B0EC-4F45-4F77-A8C6-63DB9E013ACF}" destId="{4207BE05-841C-4374-A89B-CA1BB54C3522}" srcOrd="0" destOrd="3" presId="urn:microsoft.com/office/officeart/2005/8/layout/hList1"/>
    <dgm:cxn modelId="{F1C56EB0-8172-44FE-A471-0073D79958E7}" srcId="{BE95D6D2-C24C-46F4-9B23-58D2C610B32B}" destId="{0FCDD25F-F610-488F-90A2-C1199C40BBD4}" srcOrd="1" destOrd="0" parTransId="{BFF1E816-899C-4FD3-ADAD-D7F1E43B514B}" sibTransId="{37A1480E-68A6-4413-8466-3342D2DE61D2}"/>
    <dgm:cxn modelId="{875253B5-3A88-40AA-A1E0-9F1BD2F5BDAC}" type="presOf" srcId="{0BCF5EB7-63FD-4845-917C-EADAAC1347F0}" destId="{4207BE05-841C-4374-A89B-CA1BB54C3522}" srcOrd="0" destOrd="1" presId="urn:microsoft.com/office/officeart/2005/8/layout/hList1"/>
    <dgm:cxn modelId="{CCB532B8-E710-45EE-AE6B-16DB2F39B18F}" srcId="{0172694C-18D9-4769-BD7C-DBB41CB41F49}" destId="{AB3A6807-2448-4C53-A7EB-C7B1D8D310FB}" srcOrd="0" destOrd="0" parTransId="{C674897C-F53D-43B0-B6D4-313BB3970834}" sibTransId="{D74C5A48-7AF8-4054-A3E0-D29ACBA826A0}"/>
    <dgm:cxn modelId="{1B6A10C0-DC5B-40A0-8D08-3BB897C45A08}" type="presOf" srcId="{7B17E50E-DB73-49AA-B950-9113C8C652F3}" destId="{9497D1C5-4219-43B3-AC25-D03A9F6FD7DF}" srcOrd="0" destOrd="0" presId="urn:microsoft.com/office/officeart/2005/8/layout/hList1"/>
    <dgm:cxn modelId="{ABBB30C4-697C-4507-B59D-0D147D1C5F30}" srcId="{8DFCA564-D7E8-4023-A1D1-479C8F0D46A4}" destId="{0172694C-18D9-4769-BD7C-DBB41CB41F49}" srcOrd="1" destOrd="0" parTransId="{D73EB3C0-0353-44D1-A98C-3FA3DC1AA650}" sibTransId="{8169D1EA-C9EF-4140-9A3F-380945EFB923}"/>
    <dgm:cxn modelId="{85DB18D9-DA40-4044-9A85-DA21D048C9C0}" srcId="{0172694C-18D9-4769-BD7C-DBB41CB41F49}" destId="{A98695B3-4767-4B0D-82E0-5D24ED2CF63D}" srcOrd="2" destOrd="0" parTransId="{C9EC5C7F-D983-4A89-8478-13FCFC9A3EDA}" sibTransId="{7F6EFC2B-0E45-415D-85E6-E106BFF78940}"/>
    <dgm:cxn modelId="{0CDEC3DF-8AB7-4418-92D4-572BA49B5C4F}" type="presOf" srcId="{C9FD7E77-5EE2-4FFA-828B-0E02522B69B2}" destId="{A4EBD0B3-2A04-47F3-A0DB-D443E0E86B4E}" srcOrd="0" destOrd="2" presId="urn:microsoft.com/office/officeart/2005/8/layout/hList1"/>
    <dgm:cxn modelId="{FD2A56F2-5AEA-46C5-AE09-1AD27080704F}" type="presOf" srcId="{AB922B72-588A-4044-B4ED-90A7781363DB}" destId="{A4EBD0B3-2A04-47F3-A0DB-D443E0E86B4E}" srcOrd="0" destOrd="0" presId="urn:microsoft.com/office/officeart/2005/8/layout/hList1"/>
    <dgm:cxn modelId="{D32C1BFA-33F6-46D8-9BCE-E13692C8E537}" srcId="{0172694C-18D9-4769-BD7C-DBB41CB41F49}" destId="{0BCF5EB7-63FD-4845-917C-EADAAC1347F0}" srcOrd="1" destOrd="0" parTransId="{9719BB35-F37C-4156-B406-352C44BDEF17}" sibTransId="{5C45FA8A-A765-4387-B071-C5B5049D5295}"/>
    <dgm:cxn modelId="{7E082936-EB4B-48B2-99B0-C37B98E281F1}" type="presParOf" srcId="{E4C2B062-AED4-401E-9C9B-2B783C09A60C}" destId="{187A791E-20F8-4A7C-BF19-E66C03F32550}" srcOrd="0" destOrd="0" presId="urn:microsoft.com/office/officeart/2005/8/layout/hList1"/>
    <dgm:cxn modelId="{5ADAB718-CD5C-4559-AE87-703A4118B718}" type="presParOf" srcId="{187A791E-20F8-4A7C-BF19-E66C03F32550}" destId="{9497D1C5-4219-43B3-AC25-D03A9F6FD7DF}" srcOrd="0" destOrd="0" presId="urn:microsoft.com/office/officeart/2005/8/layout/hList1"/>
    <dgm:cxn modelId="{268B4626-F32B-4722-91FB-9AC5214AF93E}" type="presParOf" srcId="{187A791E-20F8-4A7C-BF19-E66C03F32550}" destId="{BA8231EF-635D-4CEC-87C7-81429E9BDF56}" srcOrd="1" destOrd="0" presId="urn:microsoft.com/office/officeart/2005/8/layout/hList1"/>
    <dgm:cxn modelId="{463AACDF-AF5C-43EF-AB52-ED6F3F72CA01}" type="presParOf" srcId="{E4C2B062-AED4-401E-9C9B-2B783C09A60C}" destId="{D819F93C-7F8E-47B5-90F2-2A25E7EA1F3F}" srcOrd="1" destOrd="0" presId="urn:microsoft.com/office/officeart/2005/8/layout/hList1"/>
    <dgm:cxn modelId="{7E383951-5017-4B7F-877E-B0D2AD749517}" type="presParOf" srcId="{E4C2B062-AED4-401E-9C9B-2B783C09A60C}" destId="{02B8D855-1CE3-4BC1-9831-E68820E9C202}" srcOrd="2" destOrd="0" presId="urn:microsoft.com/office/officeart/2005/8/layout/hList1"/>
    <dgm:cxn modelId="{6B314329-7E53-46D4-9A89-84E16882A9ED}" type="presParOf" srcId="{02B8D855-1CE3-4BC1-9831-E68820E9C202}" destId="{6DCC9A7B-3131-41A5-8477-340EE1BE90E9}" srcOrd="0" destOrd="0" presId="urn:microsoft.com/office/officeart/2005/8/layout/hList1"/>
    <dgm:cxn modelId="{D343D71D-504B-4709-BACC-DA0BF2EBDEA1}" type="presParOf" srcId="{02B8D855-1CE3-4BC1-9831-E68820E9C202}" destId="{4207BE05-841C-4374-A89B-CA1BB54C3522}" srcOrd="1" destOrd="0" presId="urn:microsoft.com/office/officeart/2005/8/layout/hList1"/>
    <dgm:cxn modelId="{0F01B917-A665-4A28-A11F-079911B0BA13}" type="presParOf" srcId="{E4C2B062-AED4-401E-9C9B-2B783C09A60C}" destId="{5D72AC2C-617D-4709-8239-254C5E385D5B}" srcOrd="3" destOrd="0" presId="urn:microsoft.com/office/officeart/2005/8/layout/hList1"/>
    <dgm:cxn modelId="{14204033-F3E1-445C-AC51-91ABED1DE030}" type="presParOf" srcId="{E4C2B062-AED4-401E-9C9B-2B783C09A60C}" destId="{67155C3B-E7D2-4F71-9E38-0917CA6C17C8}" srcOrd="4" destOrd="0" presId="urn:microsoft.com/office/officeart/2005/8/layout/hList1"/>
    <dgm:cxn modelId="{A58C5708-9A9D-463A-A77E-31CFE277D752}" type="presParOf" srcId="{67155C3B-E7D2-4F71-9E38-0917CA6C17C8}" destId="{34676F09-AA9E-405C-9E3F-E8943DEF265C}" srcOrd="0" destOrd="0" presId="urn:microsoft.com/office/officeart/2005/8/layout/hList1"/>
    <dgm:cxn modelId="{FAB2917F-2A1E-4745-A7C3-21BAC77336DD}" type="presParOf" srcId="{67155C3B-E7D2-4F71-9E38-0917CA6C17C8}" destId="{A4EBD0B3-2A04-47F3-A0DB-D443E0E86B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FCA564-D7E8-4023-A1D1-479C8F0D46A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B17E50E-DB73-49AA-B950-9113C8C652F3}">
      <dgm:prSet/>
      <dgm:spPr/>
      <dgm:t>
        <a:bodyPr/>
        <a:lstStyle/>
        <a:p>
          <a:r>
            <a:rPr lang="en-US"/>
            <a:t>14-15 years</a:t>
          </a:r>
        </a:p>
      </dgm:t>
    </dgm:pt>
    <dgm:pt modelId="{943ABCC1-9F61-427E-8ECD-6268B719EF46}" type="parTrans" cxnId="{D396BE6C-F807-4314-BE0D-908FB25E4B37}">
      <dgm:prSet/>
      <dgm:spPr/>
      <dgm:t>
        <a:bodyPr/>
        <a:lstStyle/>
        <a:p>
          <a:endParaRPr lang="en-US"/>
        </a:p>
      </dgm:t>
    </dgm:pt>
    <dgm:pt modelId="{52D5BBF2-C03A-46EA-A2DC-E87886F3D2AE}" type="sibTrans" cxnId="{D396BE6C-F807-4314-BE0D-908FB25E4B37}">
      <dgm:prSet/>
      <dgm:spPr/>
      <dgm:t>
        <a:bodyPr/>
        <a:lstStyle/>
        <a:p>
          <a:endParaRPr lang="en-US"/>
        </a:p>
      </dgm:t>
    </dgm:pt>
    <dgm:pt modelId="{7EDEB03E-B41F-4E32-9AD9-3A077063A9CB}">
      <dgm:prSet/>
      <dgm:spPr/>
      <dgm:t>
        <a:bodyPr/>
        <a:lstStyle/>
        <a:p>
          <a:r>
            <a:rPr lang="en-US" dirty="0"/>
            <a:t>Parents should have a will </a:t>
          </a:r>
        </a:p>
      </dgm:t>
    </dgm:pt>
    <dgm:pt modelId="{177D20DA-9FF8-448D-BCE1-504764C3EB9C}" type="parTrans" cxnId="{3F8CFD5F-29C6-4A52-9B4E-A2D0E266D2D5}">
      <dgm:prSet/>
      <dgm:spPr/>
      <dgm:t>
        <a:bodyPr/>
        <a:lstStyle/>
        <a:p>
          <a:endParaRPr lang="en-US"/>
        </a:p>
      </dgm:t>
    </dgm:pt>
    <dgm:pt modelId="{DA163EF1-A390-43F1-9B80-C2D56DDFA5C5}" type="sibTrans" cxnId="{3F8CFD5F-29C6-4A52-9B4E-A2D0E266D2D5}">
      <dgm:prSet/>
      <dgm:spPr/>
      <dgm:t>
        <a:bodyPr/>
        <a:lstStyle/>
        <a:p>
          <a:endParaRPr lang="en-US"/>
        </a:p>
      </dgm:t>
    </dgm:pt>
    <dgm:pt modelId="{0172694C-18D9-4769-BD7C-DBB41CB41F49}">
      <dgm:prSet/>
      <dgm:spPr/>
      <dgm:t>
        <a:bodyPr/>
        <a:lstStyle/>
        <a:p>
          <a:r>
            <a:rPr lang="en-US"/>
            <a:t>16-17 years</a:t>
          </a:r>
        </a:p>
      </dgm:t>
    </dgm:pt>
    <dgm:pt modelId="{D73EB3C0-0353-44D1-A98C-3FA3DC1AA650}" type="parTrans" cxnId="{ABBB30C4-697C-4507-B59D-0D147D1C5F30}">
      <dgm:prSet/>
      <dgm:spPr/>
      <dgm:t>
        <a:bodyPr/>
        <a:lstStyle/>
        <a:p>
          <a:endParaRPr lang="en-US"/>
        </a:p>
      </dgm:t>
    </dgm:pt>
    <dgm:pt modelId="{8169D1EA-C9EF-4140-9A3F-380945EFB923}" type="sibTrans" cxnId="{ABBB30C4-697C-4507-B59D-0D147D1C5F30}">
      <dgm:prSet/>
      <dgm:spPr/>
      <dgm:t>
        <a:bodyPr/>
        <a:lstStyle/>
        <a:p>
          <a:endParaRPr lang="en-US"/>
        </a:p>
      </dgm:t>
    </dgm:pt>
    <dgm:pt modelId="{AB3A6807-2448-4C53-A7EB-C7B1D8D310FB}">
      <dgm:prSet/>
      <dgm:spPr/>
      <dgm:t>
        <a:bodyPr/>
        <a:lstStyle/>
        <a:p>
          <a:r>
            <a:rPr lang="en-US" dirty="0"/>
            <a:t>Research Power of Attorney v Guardianship</a:t>
          </a:r>
        </a:p>
      </dgm:t>
    </dgm:pt>
    <dgm:pt modelId="{C674897C-F53D-43B0-B6D4-313BB3970834}" type="parTrans" cxnId="{CCB532B8-E710-45EE-AE6B-16DB2F39B18F}">
      <dgm:prSet/>
      <dgm:spPr/>
      <dgm:t>
        <a:bodyPr/>
        <a:lstStyle/>
        <a:p>
          <a:endParaRPr lang="en-US"/>
        </a:p>
      </dgm:t>
    </dgm:pt>
    <dgm:pt modelId="{D74C5A48-7AF8-4054-A3E0-D29ACBA826A0}" type="sibTrans" cxnId="{CCB532B8-E710-45EE-AE6B-16DB2F39B18F}">
      <dgm:prSet/>
      <dgm:spPr/>
      <dgm:t>
        <a:bodyPr/>
        <a:lstStyle/>
        <a:p>
          <a:endParaRPr lang="en-US"/>
        </a:p>
      </dgm:t>
    </dgm:pt>
    <dgm:pt modelId="{BE95D6D2-C24C-46F4-9B23-58D2C610B32B}">
      <dgm:prSet/>
      <dgm:spPr/>
      <dgm:t>
        <a:bodyPr/>
        <a:lstStyle/>
        <a:p>
          <a:r>
            <a:rPr lang="en-US"/>
            <a:t>18-21 years</a:t>
          </a:r>
        </a:p>
      </dgm:t>
    </dgm:pt>
    <dgm:pt modelId="{29C9015C-CA79-401A-9A8A-E9738FD3FAAE}" type="parTrans" cxnId="{390F9777-F4F8-4E03-BC6E-65DB006AD30C}">
      <dgm:prSet/>
      <dgm:spPr/>
      <dgm:t>
        <a:bodyPr/>
        <a:lstStyle/>
        <a:p>
          <a:endParaRPr lang="en-US"/>
        </a:p>
      </dgm:t>
    </dgm:pt>
    <dgm:pt modelId="{F579A20C-CB7F-4022-901D-EB925FD3720D}" type="sibTrans" cxnId="{390F9777-F4F8-4E03-BC6E-65DB006AD30C}">
      <dgm:prSet/>
      <dgm:spPr/>
      <dgm:t>
        <a:bodyPr/>
        <a:lstStyle/>
        <a:p>
          <a:endParaRPr lang="en-US"/>
        </a:p>
      </dgm:t>
    </dgm:pt>
    <dgm:pt modelId="{AB922B72-588A-4044-B4ED-90A7781363DB}">
      <dgm:prSet/>
      <dgm:spPr/>
      <dgm:t>
        <a:bodyPr/>
        <a:lstStyle/>
        <a:p>
          <a:r>
            <a:rPr lang="en-US" dirty="0"/>
            <a:t>Set up POA v guardianship</a:t>
          </a:r>
        </a:p>
      </dgm:t>
    </dgm:pt>
    <dgm:pt modelId="{DC544EF6-E7E8-4D2F-94F5-EA5DAE70C460}" type="parTrans" cxnId="{4F3BE03C-1D38-44F8-94BA-0A0A5726AF6A}">
      <dgm:prSet/>
      <dgm:spPr/>
      <dgm:t>
        <a:bodyPr/>
        <a:lstStyle/>
        <a:p>
          <a:endParaRPr lang="en-US"/>
        </a:p>
      </dgm:t>
    </dgm:pt>
    <dgm:pt modelId="{CC08CC7E-6199-48F1-926C-4A5EFF04AF9E}" type="sibTrans" cxnId="{4F3BE03C-1D38-44F8-94BA-0A0A5726AF6A}">
      <dgm:prSet/>
      <dgm:spPr/>
      <dgm:t>
        <a:bodyPr/>
        <a:lstStyle/>
        <a:p>
          <a:endParaRPr lang="en-US"/>
        </a:p>
      </dgm:t>
    </dgm:pt>
    <dgm:pt modelId="{E13E3A2F-C364-41E3-89B8-D1918F362705}">
      <dgm:prSet/>
      <dgm:spPr/>
      <dgm:t>
        <a:bodyPr/>
        <a:lstStyle/>
        <a:p>
          <a:r>
            <a:rPr lang="en-US" dirty="0"/>
            <a:t>Talk with Special Needs Attorney</a:t>
          </a:r>
        </a:p>
      </dgm:t>
    </dgm:pt>
    <dgm:pt modelId="{F0AE2322-0810-401C-90FE-751197D29EA5}" type="parTrans" cxnId="{B56DCA50-A26F-4E8B-B0EC-A1251E8B6E23}">
      <dgm:prSet/>
      <dgm:spPr/>
      <dgm:t>
        <a:bodyPr/>
        <a:lstStyle/>
        <a:p>
          <a:endParaRPr lang="en-US"/>
        </a:p>
      </dgm:t>
    </dgm:pt>
    <dgm:pt modelId="{E720A102-E665-4DB1-816E-02A5B9DD301D}" type="sibTrans" cxnId="{B56DCA50-A26F-4E8B-B0EC-A1251E8B6E23}">
      <dgm:prSet/>
      <dgm:spPr/>
      <dgm:t>
        <a:bodyPr/>
        <a:lstStyle/>
        <a:p>
          <a:endParaRPr lang="en-US"/>
        </a:p>
      </dgm:t>
    </dgm:pt>
    <dgm:pt modelId="{3DC2C4D7-7837-4ED4-A4F0-B45B957DCCF0}">
      <dgm:prSet/>
      <dgm:spPr/>
      <dgm:t>
        <a:bodyPr/>
        <a:lstStyle/>
        <a:p>
          <a:r>
            <a:rPr lang="en-US" dirty="0"/>
            <a:t>Apply to vote</a:t>
          </a:r>
        </a:p>
      </dgm:t>
    </dgm:pt>
    <dgm:pt modelId="{0F09DC42-C5F5-45C8-B13A-701FB5BDA1EF}" type="parTrans" cxnId="{859215A5-9584-4CB7-BB48-81C49BAEF3E1}">
      <dgm:prSet/>
      <dgm:spPr/>
      <dgm:t>
        <a:bodyPr/>
        <a:lstStyle/>
        <a:p>
          <a:endParaRPr lang="en-US"/>
        </a:p>
      </dgm:t>
    </dgm:pt>
    <dgm:pt modelId="{2D3A0006-1965-4BDE-9E51-4CCC700ADA60}" type="sibTrans" cxnId="{859215A5-9584-4CB7-BB48-81C49BAEF3E1}">
      <dgm:prSet/>
      <dgm:spPr/>
      <dgm:t>
        <a:bodyPr/>
        <a:lstStyle/>
        <a:p>
          <a:endParaRPr lang="en-US"/>
        </a:p>
      </dgm:t>
    </dgm:pt>
    <dgm:pt modelId="{43F2B1F3-E016-4962-BB91-DF660B0FE1FC}">
      <dgm:prSet/>
      <dgm:spPr/>
      <dgm:t>
        <a:bodyPr/>
        <a:lstStyle/>
        <a:p>
          <a:r>
            <a:rPr lang="en-US" dirty="0"/>
            <a:t>Males register with selective service</a:t>
          </a:r>
        </a:p>
      </dgm:t>
    </dgm:pt>
    <dgm:pt modelId="{FE7D833F-16AC-4DE5-8822-C3B33AC98DB0}" type="parTrans" cxnId="{8A6231DB-ECA3-4472-AB5D-0538F5E4C0B8}">
      <dgm:prSet/>
      <dgm:spPr/>
      <dgm:t>
        <a:bodyPr/>
        <a:lstStyle/>
        <a:p>
          <a:endParaRPr lang="en-US"/>
        </a:p>
      </dgm:t>
    </dgm:pt>
    <dgm:pt modelId="{15E9FDC0-84FC-47F8-A12E-CADE2CB5309D}" type="sibTrans" cxnId="{8A6231DB-ECA3-4472-AB5D-0538F5E4C0B8}">
      <dgm:prSet/>
      <dgm:spPr/>
      <dgm:t>
        <a:bodyPr/>
        <a:lstStyle/>
        <a:p>
          <a:endParaRPr lang="en-US"/>
        </a:p>
      </dgm:t>
    </dgm:pt>
    <dgm:pt modelId="{E4C2B062-AED4-401E-9C9B-2B783C09A60C}" type="pres">
      <dgm:prSet presAssocID="{8DFCA564-D7E8-4023-A1D1-479C8F0D46A4}" presName="Name0" presStyleCnt="0">
        <dgm:presLayoutVars>
          <dgm:dir/>
          <dgm:animLvl val="lvl"/>
          <dgm:resizeHandles val="exact"/>
        </dgm:presLayoutVars>
      </dgm:prSet>
      <dgm:spPr/>
    </dgm:pt>
    <dgm:pt modelId="{187A791E-20F8-4A7C-BF19-E66C03F32550}" type="pres">
      <dgm:prSet presAssocID="{7B17E50E-DB73-49AA-B950-9113C8C652F3}" presName="composite" presStyleCnt="0"/>
      <dgm:spPr/>
    </dgm:pt>
    <dgm:pt modelId="{9497D1C5-4219-43B3-AC25-D03A9F6FD7DF}" type="pres">
      <dgm:prSet presAssocID="{7B17E50E-DB73-49AA-B950-9113C8C652F3}" presName="parTx" presStyleLbl="alignNode1" presStyleIdx="0" presStyleCnt="3">
        <dgm:presLayoutVars>
          <dgm:chMax val="0"/>
          <dgm:chPref val="0"/>
          <dgm:bulletEnabled val="1"/>
        </dgm:presLayoutVars>
      </dgm:prSet>
      <dgm:spPr/>
    </dgm:pt>
    <dgm:pt modelId="{BA8231EF-635D-4CEC-87C7-81429E9BDF56}" type="pres">
      <dgm:prSet presAssocID="{7B17E50E-DB73-49AA-B950-9113C8C652F3}" presName="desTx" presStyleLbl="alignAccFollowNode1" presStyleIdx="0" presStyleCnt="3">
        <dgm:presLayoutVars>
          <dgm:bulletEnabled val="1"/>
        </dgm:presLayoutVars>
      </dgm:prSet>
      <dgm:spPr/>
    </dgm:pt>
    <dgm:pt modelId="{D819F93C-7F8E-47B5-90F2-2A25E7EA1F3F}" type="pres">
      <dgm:prSet presAssocID="{52D5BBF2-C03A-46EA-A2DC-E87886F3D2AE}" presName="space" presStyleCnt="0"/>
      <dgm:spPr/>
    </dgm:pt>
    <dgm:pt modelId="{02B8D855-1CE3-4BC1-9831-E68820E9C202}" type="pres">
      <dgm:prSet presAssocID="{0172694C-18D9-4769-BD7C-DBB41CB41F49}" presName="composite" presStyleCnt="0"/>
      <dgm:spPr/>
    </dgm:pt>
    <dgm:pt modelId="{6DCC9A7B-3131-41A5-8477-340EE1BE90E9}" type="pres">
      <dgm:prSet presAssocID="{0172694C-18D9-4769-BD7C-DBB41CB41F49}" presName="parTx" presStyleLbl="alignNode1" presStyleIdx="1" presStyleCnt="3">
        <dgm:presLayoutVars>
          <dgm:chMax val="0"/>
          <dgm:chPref val="0"/>
          <dgm:bulletEnabled val="1"/>
        </dgm:presLayoutVars>
      </dgm:prSet>
      <dgm:spPr/>
    </dgm:pt>
    <dgm:pt modelId="{4207BE05-841C-4374-A89B-CA1BB54C3522}" type="pres">
      <dgm:prSet presAssocID="{0172694C-18D9-4769-BD7C-DBB41CB41F49}" presName="desTx" presStyleLbl="alignAccFollowNode1" presStyleIdx="1" presStyleCnt="3">
        <dgm:presLayoutVars>
          <dgm:bulletEnabled val="1"/>
        </dgm:presLayoutVars>
      </dgm:prSet>
      <dgm:spPr/>
    </dgm:pt>
    <dgm:pt modelId="{5D72AC2C-617D-4709-8239-254C5E385D5B}" type="pres">
      <dgm:prSet presAssocID="{8169D1EA-C9EF-4140-9A3F-380945EFB923}" presName="space" presStyleCnt="0"/>
      <dgm:spPr/>
    </dgm:pt>
    <dgm:pt modelId="{67155C3B-E7D2-4F71-9E38-0917CA6C17C8}" type="pres">
      <dgm:prSet presAssocID="{BE95D6D2-C24C-46F4-9B23-58D2C610B32B}" presName="composite" presStyleCnt="0"/>
      <dgm:spPr/>
    </dgm:pt>
    <dgm:pt modelId="{34676F09-AA9E-405C-9E3F-E8943DEF265C}" type="pres">
      <dgm:prSet presAssocID="{BE95D6D2-C24C-46F4-9B23-58D2C610B32B}" presName="parTx" presStyleLbl="alignNode1" presStyleIdx="2" presStyleCnt="3">
        <dgm:presLayoutVars>
          <dgm:chMax val="0"/>
          <dgm:chPref val="0"/>
          <dgm:bulletEnabled val="1"/>
        </dgm:presLayoutVars>
      </dgm:prSet>
      <dgm:spPr/>
    </dgm:pt>
    <dgm:pt modelId="{A4EBD0B3-2A04-47F3-A0DB-D443E0E86B4E}" type="pres">
      <dgm:prSet presAssocID="{BE95D6D2-C24C-46F4-9B23-58D2C610B32B}" presName="desTx" presStyleLbl="alignAccFollowNode1" presStyleIdx="2" presStyleCnt="3">
        <dgm:presLayoutVars>
          <dgm:bulletEnabled val="1"/>
        </dgm:presLayoutVars>
      </dgm:prSet>
      <dgm:spPr/>
    </dgm:pt>
  </dgm:ptLst>
  <dgm:cxnLst>
    <dgm:cxn modelId="{4F3BE03C-1D38-44F8-94BA-0A0A5726AF6A}" srcId="{BE95D6D2-C24C-46F4-9B23-58D2C610B32B}" destId="{AB922B72-588A-4044-B4ED-90A7781363DB}" srcOrd="0" destOrd="0" parTransId="{DC544EF6-E7E8-4D2F-94F5-EA5DAE70C460}" sibTransId="{CC08CC7E-6199-48F1-926C-4A5EFF04AF9E}"/>
    <dgm:cxn modelId="{3F8CFD5F-29C6-4A52-9B4E-A2D0E266D2D5}" srcId="{7B17E50E-DB73-49AA-B950-9113C8C652F3}" destId="{7EDEB03E-B41F-4E32-9AD9-3A077063A9CB}" srcOrd="0" destOrd="0" parTransId="{177D20DA-9FF8-448D-BCE1-504764C3EB9C}" sibTransId="{DA163EF1-A390-43F1-9B80-C2D56DDFA5C5}"/>
    <dgm:cxn modelId="{FFB28760-DAE5-4333-9F46-A80B83D0089D}" type="presOf" srcId="{7EDEB03E-B41F-4E32-9AD9-3A077063A9CB}" destId="{BA8231EF-635D-4CEC-87C7-81429E9BDF56}" srcOrd="0" destOrd="0" presId="urn:microsoft.com/office/officeart/2005/8/layout/hList1"/>
    <dgm:cxn modelId="{BD0A3C46-8EDD-4B53-83F6-4B7F3833CBA6}" type="presOf" srcId="{8DFCA564-D7E8-4023-A1D1-479C8F0D46A4}" destId="{E4C2B062-AED4-401E-9C9B-2B783C09A60C}" srcOrd="0" destOrd="0" presId="urn:microsoft.com/office/officeart/2005/8/layout/hList1"/>
    <dgm:cxn modelId="{B694634B-023A-49D9-ADBA-001FCDA420ED}" type="presOf" srcId="{E13E3A2F-C364-41E3-89B8-D1918F362705}" destId="{4207BE05-841C-4374-A89B-CA1BB54C3522}" srcOrd="0" destOrd="1" presId="urn:microsoft.com/office/officeart/2005/8/layout/hList1"/>
    <dgm:cxn modelId="{D396BE6C-F807-4314-BE0D-908FB25E4B37}" srcId="{8DFCA564-D7E8-4023-A1D1-479C8F0D46A4}" destId="{7B17E50E-DB73-49AA-B950-9113C8C652F3}" srcOrd="0" destOrd="0" parTransId="{943ABCC1-9F61-427E-8ECD-6268B719EF46}" sibTransId="{52D5BBF2-C03A-46EA-A2DC-E87886F3D2AE}"/>
    <dgm:cxn modelId="{8CD2946D-2BFB-496A-8FFB-82958489664D}" type="presOf" srcId="{43F2B1F3-E016-4962-BB91-DF660B0FE1FC}" destId="{A4EBD0B3-2A04-47F3-A0DB-D443E0E86B4E}" srcOrd="0" destOrd="2" presId="urn:microsoft.com/office/officeart/2005/8/layout/hList1"/>
    <dgm:cxn modelId="{B56DCA50-A26F-4E8B-B0EC-A1251E8B6E23}" srcId="{0172694C-18D9-4769-BD7C-DBB41CB41F49}" destId="{E13E3A2F-C364-41E3-89B8-D1918F362705}" srcOrd="1" destOrd="0" parTransId="{F0AE2322-0810-401C-90FE-751197D29EA5}" sibTransId="{E720A102-E665-4DB1-816E-02A5B9DD301D}"/>
    <dgm:cxn modelId="{A14C4851-69BB-407D-B2B7-71E2EF16A0D3}" type="presOf" srcId="{BE95D6D2-C24C-46F4-9B23-58D2C610B32B}" destId="{34676F09-AA9E-405C-9E3F-E8943DEF265C}" srcOrd="0" destOrd="0" presId="urn:microsoft.com/office/officeart/2005/8/layout/hList1"/>
    <dgm:cxn modelId="{390F9777-F4F8-4E03-BC6E-65DB006AD30C}" srcId="{8DFCA564-D7E8-4023-A1D1-479C8F0D46A4}" destId="{BE95D6D2-C24C-46F4-9B23-58D2C610B32B}" srcOrd="2" destOrd="0" parTransId="{29C9015C-CA79-401A-9A8A-E9738FD3FAAE}" sibTransId="{F579A20C-CB7F-4022-901D-EB925FD3720D}"/>
    <dgm:cxn modelId="{66E87678-F180-429C-8978-403D22EEDDCD}" type="presOf" srcId="{AB3A6807-2448-4C53-A7EB-C7B1D8D310FB}" destId="{4207BE05-841C-4374-A89B-CA1BB54C3522}" srcOrd="0" destOrd="0" presId="urn:microsoft.com/office/officeart/2005/8/layout/hList1"/>
    <dgm:cxn modelId="{68089B7E-2E87-44A6-9262-AB987F535DA5}" type="presOf" srcId="{0172694C-18D9-4769-BD7C-DBB41CB41F49}" destId="{6DCC9A7B-3131-41A5-8477-340EE1BE90E9}" srcOrd="0" destOrd="0" presId="urn:microsoft.com/office/officeart/2005/8/layout/hList1"/>
    <dgm:cxn modelId="{F9FD5199-EA7B-4B1C-B56B-6FDE84156AAB}" type="presOf" srcId="{3DC2C4D7-7837-4ED4-A4F0-B45B957DCCF0}" destId="{A4EBD0B3-2A04-47F3-A0DB-D443E0E86B4E}" srcOrd="0" destOrd="1" presId="urn:microsoft.com/office/officeart/2005/8/layout/hList1"/>
    <dgm:cxn modelId="{859215A5-9584-4CB7-BB48-81C49BAEF3E1}" srcId="{BE95D6D2-C24C-46F4-9B23-58D2C610B32B}" destId="{3DC2C4D7-7837-4ED4-A4F0-B45B957DCCF0}" srcOrd="1" destOrd="0" parTransId="{0F09DC42-C5F5-45C8-B13A-701FB5BDA1EF}" sibTransId="{2D3A0006-1965-4BDE-9E51-4CCC700ADA60}"/>
    <dgm:cxn modelId="{CCB532B8-E710-45EE-AE6B-16DB2F39B18F}" srcId="{0172694C-18D9-4769-BD7C-DBB41CB41F49}" destId="{AB3A6807-2448-4C53-A7EB-C7B1D8D310FB}" srcOrd="0" destOrd="0" parTransId="{C674897C-F53D-43B0-B6D4-313BB3970834}" sibTransId="{D74C5A48-7AF8-4054-A3E0-D29ACBA826A0}"/>
    <dgm:cxn modelId="{1B6A10C0-DC5B-40A0-8D08-3BB897C45A08}" type="presOf" srcId="{7B17E50E-DB73-49AA-B950-9113C8C652F3}" destId="{9497D1C5-4219-43B3-AC25-D03A9F6FD7DF}" srcOrd="0" destOrd="0" presId="urn:microsoft.com/office/officeart/2005/8/layout/hList1"/>
    <dgm:cxn modelId="{ABBB30C4-697C-4507-B59D-0D147D1C5F30}" srcId="{8DFCA564-D7E8-4023-A1D1-479C8F0D46A4}" destId="{0172694C-18D9-4769-BD7C-DBB41CB41F49}" srcOrd="1" destOrd="0" parTransId="{D73EB3C0-0353-44D1-A98C-3FA3DC1AA650}" sibTransId="{8169D1EA-C9EF-4140-9A3F-380945EFB923}"/>
    <dgm:cxn modelId="{8A6231DB-ECA3-4472-AB5D-0538F5E4C0B8}" srcId="{BE95D6D2-C24C-46F4-9B23-58D2C610B32B}" destId="{43F2B1F3-E016-4962-BB91-DF660B0FE1FC}" srcOrd="2" destOrd="0" parTransId="{FE7D833F-16AC-4DE5-8822-C3B33AC98DB0}" sibTransId="{15E9FDC0-84FC-47F8-A12E-CADE2CB5309D}"/>
    <dgm:cxn modelId="{FD2A56F2-5AEA-46C5-AE09-1AD27080704F}" type="presOf" srcId="{AB922B72-588A-4044-B4ED-90A7781363DB}" destId="{A4EBD0B3-2A04-47F3-A0DB-D443E0E86B4E}" srcOrd="0" destOrd="0" presId="urn:microsoft.com/office/officeart/2005/8/layout/hList1"/>
    <dgm:cxn modelId="{7E082936-EB4B-48B2-99B0-C37B98E281F1}" type="presParOf" srcId="{E4C2B062-AED4-401E-9C9B-2B783C09A60C}" destId="{187A791E-20F8-4A7C-BF19-E66C03F32550}" srcOrd="0" destOrd="0" presId="urn:microsoft.com/office/officeart/2005/8/layout/hList1"/>
    <dgm:cxn modelId="{5ADAB718-CD5C-4559-AE87-703A4118B718}" type="presParOf" srcId="{187A791E-20F8-4A7C-BF19-E66C03F32550}" destId="{9497D1C5-4219-43B3-AC25-D03A9F6FD7DF}" srcOrd="0" destOrd="0" presId="urn:microsoft.com/office/officeart/2005/8/layout/hList1"/>
    <dgm:cxn modelId="{268B4626-F32B-4722-91FB-9AC5214AF93E}" type="presParOf" srcId="{187A791E-20F8-4A7C-BF19-E66C03F32550}" destId="{BA8231EF-635D-4CEC-87C7-81429E9BDF56}" srcOrd="1" destOrd="0" presId="urn:microsoft.com/office/officeart/2005/8/layout/hList1"/>
    <dgm:cxn modelId="{463AACDF-AF5C-43EF-AB52-ED6F3F72CA01}" type="presParOf" srcId="{E4C2B062-AED4-401E-9C9B-2B783C09A60C}" destId="{D819F93C-7F8E-47B5-90F2-2A25E7EA1F3F}" srcOrd="1" destOrd="0" presId="urn:microsoft.com/office/officeart/2005/8/layout/hList1"/>
    <dgm:cxn modelId="{7E383951-5017-4B7F-877E-B0D2AD749517}" type="presParOf" srcId="{E4C2B062-AED4-401E-9C9B-2B783C09A60C}" destId="{02B8D855-1CE3-4BC1-9831-E68820E9C202}" srcOrd="2" destOrd="0" presId="urn:microsoft.com/office/officeart/2005/8/layout/hList1"/>
    <dgm:cxn modelId="{6B314329-7E53-46D4-9A89-84E16882A9ED}" type="presParOf" srcId="{02B8D855-1CE3-4BC1-9831-E68820E9C202}" destId="{6DCC9A7B-3131-41A5-8477-340EE1BE90E9}" srcOrd="0" destOrd="0" presId="urn:microsoft.com/office/officeart/2005/8/layout/hList1"/>
    <dgm:cxn modelId="{D343D71D-504B-4709-BACC-DA0BF2EBDEA1}" type="presParOf" srcId="{02B8D855-1CE3-4BC1-9831-E68820E9C202}" destId="{4207BE05-841C-4374-A89B-CA1BB54C3522}" srcOrd="1" destOrd="0" presId="urn:microsoft.com/office/officeart/2005/8/layout/hList1"/>
    <dgm:cxn modelId="{0F01B917-A665-4A28-A11F-079911B0BA13}" type="presParOf" srcId="{E4C2B062-AED4-401E-9C9B-2B783C09A60C}" destId="{5D72AC2C-617D-4709-8239-254C5E385D5B}" srcOrd="3" destOrd="0" presId="urn:microsoft.com/office/officeart/2005/8/layout/hList1"/>
    <dgm:cxn modelId="{14204033-F3E1-445C-AC51-91ABED1DE030}" type="presParOf" srcId="{E4C2B062-AED4-401E-9C9B-2B783C09A60C}" destId="{67155C3B-E7D2-4F71-9E38-0917CA6C17C8}" srcOrd="4" destOrd="0" presId="urn:microsoft.com/office/officeart/2005/8/layout/hList1"/>
    <dgm:cxn modelId="{A58C5708-9A9D-463A-A77E-31CFE277D752}" type="presParOf" srcId="{67155C3B-E7D2-4F71-9E38-0917CA6C17C8}" destId="{34676F09-AA9E-405C-9E3F-E8943DEF265C}" srcOrd="0" destOrd="0" presId="urn:microsoft.com/office/officeart/2005/8/layout/hList1"/>
    <dgm:cxn modelId="{FAB2917F-2A1E-4745-A7C3-21BAC77336DD}" type="presParOf" srcId="{67155C3B-E7D2-4F71-9E38-0917CA6C17C8}" destId="{A4EBD0B3-2A04-47F3-A0DB-D443E0E86B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E21B7-36D9-4CC7-9F0E-1F478E735E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3A7190-712F-416D-903B-FA465D14E7A1}">
      <dgm:prSet/>
      <dgm:spPr/>
      <dgm:t>
        <a:bodyPr/>
        <a:lstStyle/>
        <a:p>
          <a:r>
            <a:rPr lang="en-US" dirty="0">
              <a:solidFill>
                <a:schemeClr val="bg1"/>
              </a:solidFill>
            </a:rPr>
            <a:t>Build Your Team (Physician/Coordinator)</a:t>
          </a:r>
        </a:p>
      </dgm:t>
    </dgm:pt>
    <dgm:pt modelId="{F6E1748B-3DF8-4E96-9D35-FE9868246172}" type="parTrans" cxnId="{1C41212B-27D9-4ED1-ABD1-1E70D00B4531}">
      <dgm:prSet/>
      <dgm:spPr/>
      <dgm:t>
        <a:bodyPr/>
        <a:lstStyle/>
        <a:p>
          <a:endParaRPr lang="en-US"/>
        </a:p>
      </dgm:t>
    </dgm:pt>
    <dgm:pt modelId="{384D5708-49B2-4FD6-8E7B-8B1B4508558D}" type="sibTrans" cxnId="{1C41212B-27D9-4ED1-ABD1-1E70D00B4531}">
      <dgm:prSet/>
      <dgm:spPr/>
      <dgm:t>
        <a:bodyPr/>
        <a:lstStyle/>
        <a:p>
          <a:endParaRPr lang="en-US"/>
        </a:p>
      </dgm:t>
    </dgm:pt>
    <dgm:pt modelId="{40E650C5-5758-43C5-ACE8-5A80A1CE2E6C}">
      <dgm:prSet/>
      <dgm:spPr/>
      <dgm:t>
        <a:bodyPr/>
        <a:lstStyle/>
        <a:p>
          <a:r>
            <a:rPr lang="en-US" dirty="0">
              <a:solidFill>
                <a:schemeClr val="bg1"/>
              </a:solidFill>
            </a:rPr>
            <a:t>Individual Transition Plan</a:t>
          </a:r>
        </a:p>
      </dgm:t>
    </dgm:pt>
    <dgm:pt modelId="{3129EF00-605E-47AA-8873-ACF761B8BF9E}" type="parTrans" cxnId="{F0DB0356-3075-4990-96FC-797C8287D8E5}">
      <dgm:prSet/>
      <dgm:spPr/>
      <dgm:t>
        <a:bodyPr/>
        <a:lstStyle/>
        <a:p>
          <a:endParaRPr lang="en-US"/>
        </a:p>
      </dgm:t>
    </dgm:pt>
    <dgm:pt modelId="{BB6FC04E-255A-45CD-AAB1-2D50286AF5B4}" type="sibTrans" cxnId="{F0DB0356-3075-4990-96FC-797C8287D8E5}">
      <dgm:prSet/>
      <dgm:spPr/>
      <dgm:t>
        <a:bodyPr/>
        <a:lstStyle/>
        <a:p>
          <a:endParaRPr lang="en-US"/>
        </a:p>
      </dgm:t>
    </dgm:pt>
    <dgm:pt modelId="{0DD92692-75FA-45BA-A4DA-BB8455381E4A}">
      <dgm:prSet/>
      <dgm:spPr/>
      <dgm:t>
        <a:bodyPr/>
        <a:lstStyle/>
        <a:p>
          <a:r>
            <a:rPr lang="en-US" dirty="0">
              <a:solidFill>
                <a:srgbClr val="FF0000"/>
              </a:solidFill>
            </a:rPr>
            <a:t>Assess Progress / Readiness</a:t>
          </a:r>
        </a:p>
      </dgm:t>
    </dgm:pt>
    <dgm:pt modelId="{03404E2C-A3D5-4480-8893-E36C80847384}" type="parTrans" cxnId="{F444F483-6EB5-4955-AC2C-9F8F77C11A96}">
      <dgm:prSet/>
      <dgm:spPr/>
      <dgm:t>
        <a:bodyPr/>
        <a:lstStyle/>
        <a:p>
          <a:endParaRPr lang="en-US"/>
        </a:p>
      </dgm:t>
    </dgm:pt>
    <dgm:pt modelId="{25C0EC24-0D12-4F97-BEAA-A6771587ECDA}" type="sibTrans" cxnId="{F444F483-6EB5-4955-AC2C-9F8F77C11A96}">
      <dgm:prSet/>
      <dgm:spPr/>
      <dgm:t>
        <a:bodyPr/>
        <a:lstStyle/>
        <a:p>
          <a:endParaRPr lang="en-US"/>
        </a:p>
      </dgm:t>
    </dgm:pt>
    <dgm:pt modelId="{06A76EC2-0E27-44C1-AE4D-18B98C432909}">
      <dgm:prSet/>
      <dgm:spPr/>
      <dgm:t>
        <a:bodyPr/>
        <a:lstStyle/>
        <a:p>
          <a:r>
            <a:rPr lang="en-US" dirty="0"/>
            <a:t>Create Goals</a:t>
          </a:r>
        </a:p>
      </dgm:t>
    </dgm:pt>
    <dgm:pt modelId="{956615FD-1B31-4AF5-8D45-6742CC9D2418}" type="parTrans" cxnId="{FED5CA21-D84D-4A11-8C1F-C4488A8C3909}">
      <dgm:prSet/>
      <dgm:spPr/>
      <dgm:t>
        <a:bodyPr/>
        <a:lstStyle/>
        <a:p>
          <a:endParaRPr lang="en-US"/>
        </a:p>
      </dgm:t>
    </dgm:pt>
    <dgm:pt modelId="{68B9E205-8071-4566-A537-A2037B8E9A8A}" type="sibTrans" cxnId="{FED5CA21-D84D-4A11-8C1F-C4488A8C3909}">
      <dgm:prSet/>
      <dgm:spPr/>
      <dgm:t>
        <a:bodyPr/>
        <a:lstStyle/>
        <a:p>
          <a:endParaRPr lang="en-US"/>
        </a:p>
      </dgm:t>
    </dgm:pt>
    <dgm:pt modelId="{F018B2E6-3957-4036-849F-96CE3CEDB223}">
      <dgm:prSet/>
      <dgm:spPr/>
      <dgm:t>
        <a:bodyPr/>
        <a:lstStyle/>
        <a:p>
          <a:r>
            <a:rPr lang="en-US" dirty="0"/>
            <a:t>Start Your BINDER</a:t>
          </a:r>
        </a:p>
      </dgm:t>
    </dgm:pt>
    <dgm:pt modelId="{88ACC656-75C2-46D5-99A3-6B12ED55E367}" type="parTrans" cxnId="{FA75116E-B1BD-4108-9782-8B46D8E1831F}">
      <dgm:prSet/>
      <dgm:spPr/>
      <dgm:t>
        <a:bodyPr/>
        <a:lstStyle/>
        <a:p>
          <a:endParaRPr lang="en-US"/>
        </a:p>
      </dgm:t>
    </dgm:pt>
    <dgm:pt modelId="{FF0FBE43-4143-439A-8879-357183DA856A}" type="sibTrans" cxnId="{FA75116E-B1BD-4108-9782-8B46D8E1831F}">
      <dgm:prSet/>
      <dgm:spPr/>
      <dgm:t>
        <a:bodyPr/>
        <a:lstStyle/>
        <a:p>
          <a:endParaRPr lang="en-US"/>
        </a:p>
      </dgm:t>
    </dgm:pt>
    <dgm:pt modelId="{0966C0AB-0DFA-42A8-9388-5195B40E5175}" type="pres">
      <dgm:prSet presAssocID="{11DE21B7-36D9-4CC7-9F0E-1F478E735EF8}" presName="linear" presStyleCnt="0">
        <dgm:presLayoutVars>
          <dgm:dir/>
          <dgm:animLvl val="lvl"/>
          <dgm:resizeHandles val="exact"/>
        </dgm:presLayoutVars>
      </dgm:prSet>
      <dgm:spPr/>
    </dgm:pt>
    <dgm:pt modelId="{3DF7E122-F255-4B5A-AD83-06E640128046}" type="pres">
      <dgm:prSet presAssocID="{AE3A7190-712F-416D-903B-FA465D14E7A1}" presName="parentLin" presStyleCnt="0"/>
      <dgm:spPr/>
    </dgm:pt>
    <dgm:pt modelId="{7BE7D23F-7A7E-4BE6-BBB8-48F619E91E46}" type="pres">
      <dgm:prSet presAssocID="{AE3A7190-712F-416D-903B-FA465D14E7A1}" presName="parentLeftMargin" presStyleLbl="node1" presStyleIdx="0" presStyleCnt="5"/>
      <dgm:spPr/>
    </dgm:pt>
    <dgm:pt modelId="{677604C4-D8CD-485C-BCDF-E0D689E3390A}" type="pres">
      <dgm:prSet presAssocID="{AE3A7190-712F-416D-903B-FA465D14E7A1}" presName="parentText" presStyleLbl="node1" presStyleIdx="0" presStyleCnt="5">
        <dgm:presLayoutVars>
          <dgm:chMax val="0"/>
          <dgm:bulletEnabled val="1"/>
        </dgm:presLayoutVars>
      </dgm:prSet>
      <dgm:spPr/>
    </dgm:pt>
    <dgm:pt modelId="{A1FCAA91-C7DB-4436-8A3C-5B35DC48FF37}" type="pres">
      <dgm:prSet presAssocID="{AE3A7190-712F-416D-903B-FA465D14E7A1}" presName="negativeSpace" presStyleCnt="0"/>
      <dgm:spPr/>
    </dgm:pt>
    <dgm:pt modelId="{7D6D0C24-FBAA-49B1-9A32-D45D7FB4184B}" type="pres">
      <dgm:prSet presAssocID="{AE3A7190-712F-416D-903B-FA465D14E7A1}" presName="childText" presStyleLbl="conFgAcc1" presStyleIdx="0" presStyleCnt="5">
        <dgm:presLayoutVars>
          <dgm:bulletEnabled val="1"/>
        </dgm:presLayoutVars>
      </dgm:prSet>
      <dgm:spPr/>
    </dgm:pt>
    <dgm:pt modelId="{A232559A-4C6A-4814-9775-AACEA34BBA48}" type="pres">
      <dgm:prSet presAssocID="{384D5708-49B2-4FD6-8E7B-8B1B4508558D}" presName="spaceBetweenRectangles" presStyleCnt="0"/>
      <dgm:spPr/>
    </dgm:pt>
    <dgm:pt modelId="{DEDE50E6-888F-4F63-B0E5-188FAE440A95}" type="pres">
      <dgm:prSet presAssocID="{40E650C5-5758-43C5-ACE8-5A80A1CE2E6C}" presName="parentLin" presStyleCnt="0"/>
      <dgm:spPr/>
    </dgm:pt>
    <dgm:pt modelId="{79524BD8-F4C2-4C27-BB88-487BEEE37622}" type="pres">
      <dgm:prSet presAssocID="{40E650C5-5758-43C5-ACE8-5A80A1CE2E6C}" presName="parentLeftMargin" presStyleLbl="node1" presStyleIdx="0" presStyleCnt="5"/>
      <dgm:spPr/>
    </dgm:pt>
    <dgm:pt modelId="{01BE3498-E41A-4856-8770-43A0B547265B}" type="pres">
      <dgm:prSet presAssocID="{40E650C5-5758-43C5-ACE8-5A80A1CE2E6C}" presName="parentText" presStyleLbl="node1" presStyleIdx="1" presStyleCnt="5">
        <dgm:presLayoutVars>
          <dgm:chMax val="0"/>
          <dgm:bulletEnabled val="1"/>
        </dgm:presLayoutVars>
      </dgm:prSet>
      <dgm:spPr/>
    </dgm:pt>
    <dgm:pt modelId="{E0B3F633-ED30-4C8F-B54A-2B7454CD2D95}" type="pres">
      <dgm:prSet presAssocID="{40E650C5-5758-43C5-ACE8-5A80A1CE2E6C}" presName="negativeSpace" presStyleCnt="0"/>
      <dgm:spPr/>
    </dgm:pt>
    <dgm:pt modelId="{0D0AC40C-0AD6-4157-88B0-3710DCD78748}" type="pres">
      <dgm:prSet presAssocID="{40E650C5-5758-43C5-ACE8-5A80A1CE2E6C}" presName="childText" presStyleLbl="conFgAcc1" presStyleIdx="1" presStyleCnt="5">
        <dgm:presLayoutVars>
          <dgm:bulletEnabled val="1"/>
        </dgm:presLayoutVars>
      </dgm:prSet>
      <dgm:spPr/>
    </dgm:pt>
    <dgm:pt modelId="{33449ABF-CFC5-435D-9443-5D837ABF01B3}" type="pres">
      <dgm:prSet presAssocID="{BB6FC04E-255A-45CD-AAB1-2D50286AF5B4}" presName="spaceBetweenRectangles" presStyleCnt="0"/>
      <dgm:spPr/>
    </dgm:pt>
    <dgm:pt modelId="{3A2EEB9F-3433-4151-8601-C36D0673D1A3}" type="pres">
      <dgm:prSet presAssocID="{0DD92692-75FA-45BA-A4DA-BB8455381E4A}" presName="parentLin" presStyleCnt="0"/>
      <dgm:spPr/>
    </dgm:pt>
    <dgm:pt modelId="{814BABC9-59CC-451E-B920-D238FDF07AEB}" type="pres">
      <dgm:prSet presAssocID="{0DD92692-75FA-45BA-A4DA-BB8455381E4A}" presName="parentLeftMargin" presStyleLbl="node1" presStyleIdx="1" presStyleCnt="5"/>
      <dgm:spPr/>
    </dgm:pt>
    <dgm:pt modelId="{93FFBF76-38D7-4FD3-9EC7-3FD05531816F}" type="pres">
      <dgm:prSet presAssocID="{0DD92692-75FA-45BA-A4DA-BB8455381E4A}" presName="parentText" presStyleLbl="node1" presStyleIdx="2" presStyleCnt="5">
        <dgm:presLayoutVars>
          <dgm:chMax val="0"/>
          <dgm:bulletEnabled val="1"/>
        </dgm:presLayoutVars>
      </dgm:prSet>
      <dgm:spPr/>
    </dgm:pt>
    <dgm:pt modelId="{D5F77EDD-8E1F-48EA-98C7-1788D60E6355}" type="pres">
      <dgm:prSet presAssocID="{0DD92692-75FA-45BA-A4DA-BB8455381E4A}" presName="negativeSpace" presStyleCnt="0"/>
      <dgm:spPr/>
    </dgm:pt>
    <dgm:pt modelId="{1E17D3B5-7ED4-4633-85B6-A75D39F85B6D}" type="pres">
      <dgm:prSet presAssocID="{0DD92692-75FA-45BA-A4DA-BB8455381E4A}" presName="childText" presStyleLbl="conFgAcc1" presStyleIdx="2" presStyleCnt="5">
        <dgm:presLayoutVars>
          <dgm:bulletEnabled val="1"/>
        </dgm:presLayoutVars>
      </dgm:prSet>
      <dgm:spPr/>
    </dgm:pt>
    <dgm:pt modelId="{85FB4B3B-89E6-48CF-A083-33B7C5B3E1FA}" type="pres">
      <dgm:prSet presAssocID="{25C0EC24-0D12-4F97-BEAA-A6771587ECDA}" presName="spaceBetweenRectangles" presStyleCnt="0"/>
      <dgm:spPr/>
    </dgm:pt>
    <dgm:pt modelId="{8577DC43-F461-44CD-8234-2FA56926F84F}" type="pres">
      <dgm:prSet presAssocID="{06A76EC2-0E27-44C1-AE4D-18B98C432909}" presName="parentLin" presStyleCnt="0"/>
      <dgm:spPr/>
    </dgm:pt>
    <dgm:pt modelId="{0FFBC054-2BCA-49D8-8AAA-D42C92BC132B}" type="pres">
      <dgm:prSet presAssocID="{06A76EC2-0E27-44C1-AE4D-18B98C432909}" presName="parentLeftMargin" presStyleLbl="node1" presStyleIdx="2" presStyleCnt="5"/>
      <dgm:spPr/>
    </dgm:pt>
    <dgm:pt modelId="{71DAA088-A322-40F4-9848-EBEF03754B0C}" type="pres">
      <dgm:prSet presAssocID="{06A76EC2-0E27-44C1-AE4D-18B98C432909}" presName="parentText" presStyleLbl="node1" presStyleIdx="3" presStyleCnt="5">
        <dgm:presLayoutVars>
          <dgm:chMax val="0"/>
          <dgm:bulletEnabled val="1"/>
        </dgm:presLayoutVars>
      </dgm:prSet>
      <dgm:spPr/>
    </dgm:pt>
    <dgm:pt modelId="{2F68FAEB-BC3C-43AC-85EA-4081F41FEE5A}" type="pres">
      <dgm:prSet presAssocID="{06A76EC2-0E27-44C1-AE4D-18B98C432909}" presName="negativeSpace" presStyleCnt="0"/>
      <dgm:spPr/>
    </dgm:pt>
    <dgm:pt modelId="{6771600A-985A-455F-92E9-4E53AA938513}" type="pres">
      <dgm:prSet presAssocID="{06A76EC2-0E27-44C1-AE4D-18B98C432909}" presName="childText" presStyleLbl="conFgAcc1" presStyleIdx="3" presStyleCnt="5">
        <dgm:presLayoutVars>
          <dgm:bulletEnabled val="1"/>
        </dgm:presLayoutVars>
      </dgm:prSet>
      <dgm:spPr/>
    </dgm:pt>
    <dgm:pt modelId="{AECCFF15-BFC6-49C9-90ED-43156C974828}" type="pres">
      <dgm:prSet presAssocID="{68B9E205-8071-4566-A537-A2037B8E9A8A}" presName="spaceBetweenRectangles" presStyleCnt="0"/>
      <dgm:spPr/>
    </dgm:pt>
    <dgm:pt modelId="{E4D2358D-5761-418E-90B0-45BB448A28E9}" type="pres">
      <dgm:prSet presAssocID="{F018B2E6-3957-4036-849F-96CE3CEDB223}" presName="parentLin" presStyleCnt="0"/>
      <dgm:spPr/>
    </dgm:pt>
    <dgm:pt modelId="{303A78C8-3D05-4532-9FD4-B06154294B58}" type="pres">
      <dgm:prSet presAssocID="{F018B2E6-3957-4036-849F-96CE3CEDB223}" presName="parentLeftMargin" presStyleLbl="node1" presStyleIdx="3" presStyleCnt="5"/>
      <dgm:spPr/>
    </dgm:pt>
    <dgm:pt modelId="{10F416EB-612C-4CE1-8BF9-2D2A3EB53F0E}" type="pres">
      <dgm:prSet presAssocID="{F018B2E6-3957-4036-849F-96CE3CEDB223}" presName="parentText" presStyleLbl="node1" presStyleIdx="4" presStyleCnt="5">
        <dgm:presLayoutVars>
          <dgm:chMax val="0"/>
          <dgm:bulletEnabled val="1"/>
        </dgm:presLayoutVars>
      </dgm:prSet>
      <dgm:spPr/>
    </dgm:pt>
    <dgm:pt modelId="{0CE55D68-DE52-4184-AF2E-C0BFF784BF0F}" type="pres">
      <dgm:prSet presAssocID="{F018B2E6-3957-4036-849F-96CE3CEDB223}" presName="negativeSpace" presStyleCnt="0"/>
      <dgm:spPr/>
    </dgm:pt>
    <dgm:pt modelId="{1D075E83-3BC7-4086-A0CF-5D36FA0F01B0}" type="pres">
      <dgm:prSet presAssocID="{F018B2E6-3957-4036-849F-96CE3CEDB223}" presName="childText" presStyleLbl="conFgAcc1" presStyleIdx="4" presStyleCnt="5">
        <dgm:presLayoutVars>
          <dgm:bulletEnabled val="1"/>
        </dgm:presLayoutVars>
      </dgm:prSet>
      <dgm:spPr/>
    </dgm:pt>
  </dgm:ptLst>
  <dgm:cxnLst>
    <dgm:cxn modelId="{38042915-D01F-47EC-B3FB-203D007E6BE9}" type="presOf" srcId="{06A76EC2-0E27-44C1-AE4D-18B98C432909}" destId="{71DAA088-A322-40F4-9848-EBEF03754B0C}" srcOrd="1" destOrd="0" presId="urn:microsoft.com/office/officeart/2005/8/layout/list1"/>
    <dgm:cxn modelId="{FED5CA21-D84D-4A11-8C1F-C4488A8C3909}" srcId="{11DE21B7-36D9-4CC7-9F0E-1F478E735EF8}" destId="{06A76EC2-0E27-44C1-AE4D-18B98C432909}" srcOrd="3" destOrd="0" parTransId="{956615FD-1B31-4AF5-8D45-6742CC9D2418}" sibTransId="{68B9E205-8071-4566-A537-A2037B8E9A8A}"/>
    <dgm:cxn modelId="{14A8F921-F7C4-45FA-B030-EB6409EEEA8D}" type="presOf" srcId="{0DD92692-75FA-45BA-A4DA-BB8455381E4A}" destId="{814BABC9-59CC-451E-B920-D238FDF07AEB}" srcOrd="0" destOrd="0" presId="urn:microsoft.com/office/officeart/2005/8/layout/list1"/>
    <dgm:cxn modelId="{1C41212B-27D9-4ED1-ABD1-1E70D00B4531}" srcId="{11DE21B7-36D9-4CC7-9F0E-1F478E735EF8}" destId="{AE3A7190-712F-416D-903B-FA465D14E7A1}" srcOrd="0" destOrd="0" parTransId="{F6E1748B-3DF8-4E96-9D35-FE9868246172}" sibTransId="{384D5708-49B2-4FD6-8E7B-8B1B4508558D}"/>
    <dgm:cxn modelId="{58AF625D-9370-4B41-8D6D-14CE19463CA5}" type="presOf" srcId="{F018B2E6-3957-4036-849F-96CE3CEDB223}" destId="{10F416EB-612C-4CE1-8BF9-2D2A3EB53F0E}" srcOrd="1" destOrd="0" presId="urn:microsoft.com/office/officeart/2005/8/layout/list1"/>
    <dgm:cxn modelId="{74BBB044-B481-443A-83D0-2087E9B2E079}" type="presOf" srcId="{40E650C5-5758-43C5-ACE8-5A80A1CE2E6C}" destId="{79524BD8-F4C2-4C27-BB88-487BEEE37622}" srcOrd="0" destOrd="0" presId="urn:microsoft.com/office/officeart/2005/8/layout/list1"/>
    <dgm:cxn modelId="{5E85CA44-CDCB-4E29-8542-42D5A05525A1}" type="presOf" srcId="{40E650C5-5758-43C5-ACE8-5A80A1CE2E6C}" destId="{01BE3498-E41A-4856-8770-43A0B547265B}" srcOrd="1" destOrd="0" presId="urn:microsoft.com/office/officeart/2005/8/layout/list1"/>
    <dgm:cxn modelId="{FA75116E-B1BD-4108-9782-8B46D8E1831F}" srcId="{11DE21B7-36D9-4CC7-9F0E-1F478E735EF8}" destId="{F018B2E6-3957-4036-849F-96CE3CEDB223}" srcOrd="4" destOrd="0" parTransId="{88ACC656-75C2-46D5-99A3-6B12ED55E367}" sibTransId="{FF0FBE43-4143-439A-8879-357183DA856A}"/>
    <dgm:cxn modelId="{F0DB0356-3075-4990-96FC-797C8287D8E5}" srcId="{11DE21B7-36D9-4CC7-9F0E-1F478E735EF8}" destId="{40E650C5-5758-43C5-ACE8-5A80A1CE2E6C}" srcOrd="1" destOrd="0" parTransId="{3129EF00-605E-47AA-8873-ACF761B8BF9E}" sibTransId="{BB6FC04E-255A-45CD-AAB1-2D50286AF5B4}"/>
    <dgm:cxn modelId="{6F60B176-3421-4E98-AA91-3767CE92C7EE}" type="presOf" srcId="{F018B2E6-3957-4036-849F-96CE3CEDB223}" destId="{303A78C8-3D05-4532-9FD4-B06154294B58}" srcOrd="0" destOrd="0" presId="urn:microsoft.com/office/officeart/2005/8/layout/list1"/>
    <dgm:cxn modelId="{F444F483-6EB5-4955-AC2C-9F8F77C11A96}" srcId="{11DE21B7-36D9-4CC7-9F0E-1F478E735EF8}" destId="{0DD92692-75FA-45BA-A4DA-BB8455381E4A}" srcOrd="2" destOrd="0" parTransId="{03404E2C-A3D5-4480-8893-E36C80847384}" sibTransId="{25C0EC24-0D12-4F97-BEAA-A6771587ECDA}"/>
    <dgm:cxn modelId="{9DCA8684-3011-4572-9B37-B7128A703694}" type="presOf" srcId="{0DD92692-75FA-45BA-A4DA-BB8455381E4A}" destId="{93FFBF76-38D7-4FD3-9EC7-3FD05531816F}" srcOrd="1" destOrd="0" presId="urn:microsoft.com/office/officeart/2005/8/layout/list1"/>
    <dgm:cxn modelId="{DFA879D7-9BDF-41AB-98AF-A30ECDB18939}" type="presOf" srcId="{11DE21B7-36D9-4CC7-9F0E-1F478E735EF8}" destId="{0966C0AB-0DFA-42A8-9388-5195B40E5175}" srcOrd="0" destOrd="0" presId="urn:microsoft.com/office/officeart/2005/8/layout/list1"/>
    <dgm:cxn modelId="{795FADE4-056F-4187-806C-5C08ACF165CB}" type="presOf" srcId="{AE3A7190-712F-416D-903B-FA465D14E7A1}" destId="{7BE7D23F-7A7E-4BE6-BBB8-48F619E91E46}" srcOrd="0" destOrd="0" presId="urn:microsoft.com/office/officeart/2005/8/layout/list1"/>
    <dgm:cxn modelId="{2A7100EA-126C-40FE-9BD6-9143BDBA8166}" type="presOf" srcId="{06A76EC2-0E27-44C1-AE4D-18B98C432909}" destId="{0FFBC054-2BCA-49D8-8AAA-D42C92BC132B}" srcOrd="0" destOrd="0" presId="urn:microsoft.com/office/officeart/2005/8/layout/list1"/>
    <dgm:cxn modelId="{25E1A3FC-FE15-4EFA-947C-46D60A588A94}" type="presOf" srcId="{AE3A7190-712F-416D-903B-FA465D14E7A1}" destId="{677604C4-D8CD-485C-BCDF-E0D689E3390A}" srcOrd="1" destOrd="0" presId="urn:microsoft.com/office/officeart/2005/8/layout/list1"/>
    <dgm:cxn modelId="{564A8926-BA85-4B7E-AA55-69BED32392AB}" type="presParOf" srcId="{0966C0AB-0DFA-42A8-9388-5195B40E5175}" destId="{3DF7E122-F255-4B5A-AD83-06E640128046}" srcOrd="0" destOrd="0" presId="urn:microsoft.com/office/officeart/2005/8/layout/list1"/>
    <dgm:cxn modelId="{0F32C27D-B2AE-43E0-8E98-E9B4F26535DE}" type="presParOf" srcId="{3DF7E122-F255-4B5A-AD83-06E640128046}" destId="{7BE7D23F-7A7E-4BE6-BBB8-48F619E91E46}" srcOrd="0" destOrd="0" presId="urn:microsoft.com/office/officeart/2005/8/layout/list1"/>
    <dgm:cxn modelId="{B47A0A90-3317-4F7B-9A76-078DC43EC01D}" type="presParOf" srcId="{3DF7E122-F255-4B5A-AD83-06E640128046}" destId="{677604C4-D8CD-485C-BCDF-E0D689E3390A}" srcOrd="1" destOrd="0" presId="urn:microsoft.com/office/officeart/2005/8/layout/list1"/>
    <dgm:cxn modelId="{135CD75D-0F93-442B-9540-CDC257987F09}" type="presParOf" srcId="{0966C0AB-0DFA-42A8-9388-5195B40E5175}" destId="{A1FCAA91-C7DB-4436-8A3C-5B35DC48FF37}" srcOrd="1" destOrd="0" presId="urn:microsoft.com/office/officeart/2005/8/layout/list1"/>
    <dgm:cxn modelId="{8963B320-650E-4079-8460-8223973697F1}" type="presParOf" srcId="{0966C0AB-0DFA-42A8-9388-5195B40E5175}" destId="{7D6D0C24-FBAA-49B1-9A32-D45D7FB4184B}" srcOrd="2" destOrd="0" presId="urn:microsoft.com/office/officeart/2005/8/layout/list1"/>
    <dgm:cxn modelId="{F3F8FBC3-3CB8-4BDB-9FC4-83F9C93AA3E7}" type="presParOf" srcId="{0966C0AB-0DFA-42A8-9388-5195B40E5175}" destId="{A232559A-4C6A-4814-9775-AACEA34BBA48}" srcOrd="3" destOrd="0" presId="urn:microsoft.com/office/officeart/2005/8/layout/list1"/>
    <dgm:cxn modelId="{6E515209-C484-4B6B-A58F-C67929C17AA9}" type="presParOf" srcId="{0966C0AB-0DFA-42A8-9388-5195B40E5175}" destId="{DEDE50E6-888F-4F63-B0E5-188FAE440A95}" srcOrd="4" destOrd="0" presId="urn:microsoft.com/office/officeart/2005/8/layout/list1"/>
    <dgm:cxn modelId="{7228249C-EDA3-4FE3-BC1C-031EA3FA2A22}" type="presParOf" srcId="{DEDE50E6-888F-4F63-B0E5-188FAE440A95}" destId="{79524BD8-F4C2-4C27-BB88-487BEEE37622}" srcOrd="0" destOrd="0" presId="urn:microsoft.com/office/officeart/2005/8/layout/list1"/>
    <dgm:cxn modelId="{E5453128-C504-4A5A-866A-853EC788CAF8}" type="presParOf" srcId="{DEDE50E6-888F-4F63-B0E5-188FAE440A95}" destId="{01BE3498-E41A-4856-8770-43A0B547265B}" srcOrd="1" destOrd="0" presId="urn:microsoft.com/office/officeart/2005/8/layout/list1"/>
    <dgm:cxn modelId="{16452776-BBC0-4416-A9A3-DD19739507B1}" type="presParOf" srcId="{0966C0AB-0DFA-42A8-9388-5195B40E5175}" destId="{E0B3F633-ED30-4C8F-B54A-2B7454CD2D95}" srcOrd="5" destOrd="0" presId="urn:microsoft.com/office/officeart/2005/8/layout/list1"/>
    <dgm:cxn modelId="{8AA7DE2F-78CE-4328-93BF-0BA5716E9EDA}" type="presParOf" srcId="{0966C0AB-0DFA-42A8-9388-5195B40E5175}" destId="{0D0AC40C-0AD6-4157-88B0-3710DCD78748}" srcOrd="6" destOrd="0" presId="urn:microsoft.com/office/officeart/2005/8/layout/list1"/>
    <dgm:cxn modelId="{03B5CDC7-799C-4BC5-9C1B-5E0D318B91B1}" type="presParOf" srcId="{0966C0AB-0DFA-42A8-9388-5195B40E5175}" destId="{33449ABF-CFC5-435D-9443-5D837ABF01B3}" srcOrd="7" destOrd="0" presId="urn:microsoft.com/office/officeart/2005/8/layout/list1"/>
    <dgm:cxn modelId="{F17B2D12-565E-4FC8-A5C3-E7BAD66D4F7F}" type="presParOf" srcId="{0966C0AB-0DFA-42A8-9388-5195B40E5175}" destId="{3A2EEB9F-3433-4151-8601-C36D0673D1A3}" srcOrd="8" destOrd="0" presId="urn:microsoft.com/office/officeart/2005/8/layout/list1"/>
    <dgm:cxn modelId="{84EC3A26-426A-44FF-AC2D-4D29E407174E}" type="presParOf" srcId="{3A2EEB9F-3433-4151-8601-C36D0673D1A3}" destId="{814BABC9-59CC-451E-B920-D238FDF07AEB}" srcOrd="0" destOrd="0" presId="urn:microsoft.com/office/officeart/2005/8/layout/list1"/>
    <dgm:cxn modelId="{B5EF84C6-7E58-451C-8FC6-269ED4060294}" type="presParOf" srcId="{3A2EEB9F-3433-4151-8601-C36D0673D1A3}" destId="{93FFBF76-38D7-4FD3-9EC7-3FD05531816F}" srcOrd="1" destOrd="0" presId="urn:microsoft.com/office/officeart/2005/8/layout/list1"/>
    <dgm:cxn modelId="{D7D7CBC5-4B51-4F51-B784-79191250A704}" type="presParOf" srcId="{0966C0AB-0DFA-42A8-9388-5195B40E5175}" destId="{D5F77EDD-8E1F-48EA-98C7-1788D60E6355}" srcOrd="9" destOrd="0" presId="urn:microsoft.com/office/officeart/2005/8/layout/list1"/>
    <dgm:cxn modelId="{CD765F03-D6A7-473C-8318-D131AA00051C}" type="presParOf" srcId="{0966C0AB-0DFA-42A8-9388-5195B40E5175}" destId="{1E17D3B5-7ED4-4633-85B6-A75D39F85B6D}" srcOrd="10" destOrd="0" presId="urn:microsoft.com/office/officeart/2005/8/layout/list1"/>
    <dgm:cxn modelId="{55429393-555D-40EB-A0E1-F271BB79415B}" type="presParOf" srcId="{0966C0AB-0DFA-42A8-9388-5195B40E5175}" destId="{85FB4B3B-89E6-48CF-A083-33B7C5B3E1FA}" srcOrd="11" destOrd="0" presId="urn:microsoft.com/office/officeart/2005/8/layout/list1"/>
    <dgm:cxn modelId="{8BFC0EE7-34D7-4A83-A75C-A2C36E129955}" type="presParOf" srcId="{0966C0AB-0DFA-42A8-9388-5195B40E5175}" destId="{8577DC43-F461-44CD-8234-2FA56926F84F}" srcOrd="12" destOrd="0" presId="urn:microsoft.com/office/officeart/2005/8/layout/list1"/>
    <dgm:cxn modelId="{D0807D9C-74FB-4AF2-92EE-F00240347A97}" type="presParOf" srcId="{8577DC43-F461-44CD-8234-2FA56926F84F}" destId="{0FFBC054-2BCA-49D8-8AAA-D42C92BC132B}" srcOrd="0" destOrd="0" presId="urn:microsoft.com/office/officeart/2005/8/layout/list1"/>
    <dgm:cxn modelId="{AC5AD4F9-468F-48CC-A7EE-4BFFD2D6C769}" type="presParOf" srcId="{8577DC43-F461-44CD-8234-2FA56926F84F}" destId="{71DAA088-A322-40F4-9848-EBEF03754B0C}" srcOrd="1" destOrd="0" presId="urn:microsoft.com/office/officeart/2005/8/layout/list1"/>
    <dgm:cxn modelId="{B9CA9A80-AE45-4C8C-BFEC-C47A0C9CDB67}" type="presParOf" srcId="{0966C0AB-0DFA-42A8-9388-5195B40E5175}" destId="{2F68FAEB-BC3C-43AC-85EA-4081F41FEE5A}" srcOrd="13" destOrd="0" presId="urn:microsoft.com/office/officeart/2005/8/layout/list1"/>
    <dgm:cxn modelId="{4A08C584-E1AD-402E-A6EC-6AFF5C4EDACA}" type="presParOf" srcId="{0966C0AB-0DFA-42A8-9388-5195B40E5175}" destId="{6771600A-985A-455F-92E9-4E53AA938513}" srcOrd="14" destOrd="0" presId="urn:microsoft.com/office/officeart/2005/8/layout/list1"/>
    <dgm:cxn modelId="{9A2FFA14-947C-4FF5-8573-8DC464B4084D}" type="presParOf" srcId="{0966C0AB-0DFA-42A8-9388-5195B40E5175}" destId="{AECCFF15-BFC6-49C9-90ED-43156C974828}" srcOrd="15" destOrd="0" presId="urn:microsoft.com/office/officeart/2005/8/layout/list1"/>
    <dgm:cxn modelId="{11FF04ED-B44E-4F30-8771-9122F099637F}" type="presParOf" srcId="{0966C0AB-0DFA-42A8-9388-5195B40E5175}" destId="{E4D2358D-5761-418E-90B0-45BB448A28E9}" srcOrd="16" destOrd="0" presId="urn:microsoft.com/office/officeart/2005/8/layout/list1"/>
    <dgm:cxn modelId="{FF0D568C-BA4E-460D-8F72-68434D681667}" type="presParOf" srcId="{E4D2358D-5761-418E-90B0-45BB448A28E9}" destId="{303A78C8-3D05-4532-9FD4-B06154294B58}" srcOrd="0" destOrd="0" presId="urn:microsoft.com/office/officeart/2005/8/layout/list1"/>
    <dgm:cxn modelId="{3D8367DB-5185-497F-B2FA-7E0C4444C2CE}" type="presParOf" srcId="{E4D2358D-5761-418E-90B0-45BB448A28E9}" destId="{10F416EB-612C-4CE1-8BF9-2D2A3EB53F0E}" srcOrd="1" destOrd="0" presId="urn:microsoft.com/office/officeart/2005/8/layout/list1"/>
    <dgm:cxn modelId="{1046500A-F9BF-4B19-83DE-2A8EB7EA293A}" type="presParOf" srcId="{0966C0AB-0DFA-42A8-9388-5195B40E5175}" destId="{0CE55D68-DE52-4184-AF2E-C0BFF784BF0F}" srcOrd="17" destOrd="0" presId="urn:microsoft.com/office/officeart/2005/8/layout/list1"/>
    <dgm:cxn modelId="{A8565E27-54BD-437C-B061-2A8C3813BEEA}" type="presParOf" srcId="{0966C0AB-0DFA-42A8-9388-5195B40E5175}" destId="{1D075E83-3BC7-4086-A0CF-5D36FA0F01B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DE21B7-36D9-4CC7-9F0E-1F478E735E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3A7190-712F-416D-903B-FA465D14E7A1}">
      <dgm:prSet/>
      <dgm:spPr/>
      <dgm:t>
        <a:bodyPr/>
        <a:lstStyle/>
        <a:p>
          <a:r>
            <a:rPr lang="en-US" dirty="0">
              <a:solidFill>
                <a:schemeClr val="bg1"/>
              </a:solidFill>
            </a:rPr>
            <a:t>Build Your Team (Physician/Coordinator)</a:t>
          </a:r>
        </a:p>
      </dgm:t>
    </dgm:pt>
    <dgm:pt modelId="{F6E1748B-3DF8-4E96-9D35-FE9868246172}" type="parTrans" cxnId="{1C41212B-27D9-4ED1-ABD1-1E70D00B4531}">
      <dgm:prSet/>
      <dgm:spPr/>
      <dgm:t>
        <a:bodyPr/>
        <a:lstStyle/>
        <a:p>
          <a:endParaRPr lang="en-US"/>
        </a:p>
      </dgm:t>
    </dgm:pt>
    <dgm:pt modelId="{384D5708-49B2-4FD6-8E7B-8B1B4508558D}" type="sibTrans" cxnId="{1C41212B-27D9-4ED1-ABD1-1E70D00B4531}">
      <dgm:prSet/>
      <dgm:spPr/>
      <dgm:t>
        <a:bodyPr/>
        <a:lstStyle/>
        <a:p>
          <a:endParaRPr lang="en-US"/>
        </a:p>
      </dgm:t>
    </dgm:pt>
    <dgm:pt modelId="{40E650C5-5758-43C5-ACE8-5A80A1CE2E6C}">
      <dgm:prSet/>
      <dgm:spPr/>
      <dgm:t>
        <a:bodyPr/>
        <a:lstStyle/>
        <a:p>
          <a:r>
            <a:rPr lang="en-US" dirty="0">
              <a:solidFill>
                <a:schemeClr val="bg1"/>
              </a:solidFill>
            </a:rPr>
            <a:t>Individual Transition Plan</a:t>
          </a:r>
        </a:p>
      </dgm:t>
    </dgm:pt>
    <dgm:pt modelId="{3129EF00-605E-47AA-8873-ACF761B8BF9E}" type="parTrans" cxnId="{F0DB0356-3075-4990-96FC-797C8287D8E5}">
      <dgm:prSet/>
      <dgm:spPr/>
      <dgm:t>
        <a:bodyPr/>
        <a:lstStyle/>
        <a:p>
          <a:endParaRPr lang="en-US"/>
        </a:p>
      </dgm:t>
    </dgm:pt>
    <dgm:pt modelId="{BB6FC04E-255A-45CD-AAB1-2D50286AF5B4}" type="sibTrans" cxnId="{F0DB0356-3075-4990-96FC-797C8287D8E5}">
      <dgm:prSet/>
      <dgm:spPr/>
      <dgm:t>
        <a:bodyPr/>
        <a:lstStyle/>
        <a:p>
          <a:endParaRPr lang="en-US"/>
        </a:p>
      </dgm:t>
    </dgm:pt>
    <dgm:pt modelId="{0DD92692-75FA-45BA-A4DA-BB8455381E4A}">
      <dgm:prSet/>
      <dgm:spPr/>
      <dgm:t>
        <a:bodyPr/>
        <a:lstStyle/>
        <a:p>
          <a:r>
            <a:rPr lang="en-US" dirty="0">
              <a:solidFill>
                <a:schemeClr val="bg1"/>
              </a:solidFill>
            </a:rPr>
            <a:t>Assess Progress / Readiness</a:t>
          </a:r>
        </a:p>
      </dgm:t>
    </dgm:pt>
    <dgm:pt modelId="{03404E2C-A3D5-4480-8893-E36C80847384}" type="parTrans" cxnId="{F444F483-6EB5-4955-AC2C-9F8F77C11A96}">
      <dgm:prSet/>
      <dgm:spPr/>
      <dgm:t>
        <a:bodyPr/>
        <a:lstStyle/>
        <a:p>
          <a:endParaRPr lang="en-US"/>
        </a:p>
      </dgm:t>
    </dgm:pt>
    <dgm:pt modelId="{25C0EC24-0D12-4F97-BEAA-A6771587ECDA}" type="sibTrans" cxnId="{F444F483-6EB5-4955-AC2C-9F8F77C11A96}">
      <dgm:prSet/>
      <dgm:spPr/>
      <dgm:t>
        <a:bodyPr/>
        <a:lstStyle/>
        <a:p>
          <a:endParaRPr lang="en-US"/>
        </a:p>
      </dgm:t>
    </dgm:pt>
    <dgm:pt modelId="{06A76EC2-0E27-44C1-AE4D-18B98C432909}">
      <dgm:prSet/>
      <dgm:spPr/>
      <dgm:t>
        <a:bodyPr/>
        <a:lstStyle/>
        <a:p>
          <a:r>
            <a:rPr lang="en-US" dirty="0">
              <a:solidFill>
                <a:srgbClr val="FF0000"/>
              </a:solidFill>
            </a:rPr>
            <a:t>Create Goals</a:t>
          </a:r>
        </a:p>
      </dgm:t>
    </dgm:pt>
    <dgm:pt modelId="{956615FD-1B31-4AF5-8D45-6742CC9D2418}" type="parTrans" cxnId="{FED5CA21-D84D-4A11-8C1F-C4488A8C3909}">
      <dgm:prSet/>
      <dgm:spPr/>
      <dgm:t>
        <a:bodyPr/>
        <a:lstStyle/>
        <a:p>
          <a:endParaRPr lang="en-US"/>
        </a:p>
      </dgm:t>
    </dgm:pt>
    <dgm:pt modelId="{68B9E205-8071-4566-A537-A2037B8E9A8A}" type="sibTrans" cxnId="{FED5CA21-D84D-4A11-8C1F-C4488A8C3909}">
      <dgm:prSet/>
      <dgm:spPr/>
      <dgm:t>
        <a:bodyPr/>
        <a:lstStyle/>
        <a:p>
          <a:endParaRPr lang="en-US"/>
        </a:p>
      </dgm:t>
    </dgm:pt>
    <dgm:pt modelId="{F018B2E6-3957-4036-849F-96CE3CEDB223}">
      <dgm:prSet/>
      <dgm:spPr/>
      <dgm:t>
        <a:bodyPr/>
        <a:lstStyle/>
        <a:p>
          <a:r>
            <a:rPr lang="en-US" dirty="0"/>
            <a:t>Start Your BINDER</a:t>
          </a:r>
        </a:p>
      </dgm:t>
    </dgm:pt>
    <dgm:pt modelId="{88ACC656-75C2-46D5-99A3-6B12ED55E367}" type="parTrans" cxnId="{FA75116E-B1BD-4108-9782-8B46D8E1831F}">
      <dgm:prSet/>
      <dgm:spPr/>
      <dgm:t>
        <a:bodyPr/>
        <a:lstStyle/>
        <a:p>
          <a:endParaRPr lang="en-US"/>
        </a:p>
      </dgm:t>
    </dgm:pt>
    <dgm:pt modelId="{FF0FBE43-4143-439A-8879-357183DA856A}" type="sibTrans" cxnId="{FA75116E-B1BD-4108-9782-8B46D8E1831F}">
      <dgm:prSet/>
      <dgm:spPr/>
      <dgm:t>
        <a:bodyPr/>
        <a:lstStyle/>
        <a:p>
          <a:endParaRPr lang="en-US"/>
        </a:p>
      </dgm:t>
    </dgm:pt>
    <dgm:pt modelId="{0966C0AB-0DFA-42A8-9388-5195B40E5175}" type="pres">
      <dgm:prSet presAssocID="{11DE21B7-36D9-4CC7-9F0E-1F478E735EF8}" presName="linear" presStyleCnt="0">
        <dgm:presLayoutVars>
          <dgm:dir/>
          <dgm:animLvl val="lvl"/>
          <dgm:resizeHandles val="exact"/>
        </dgm:presLayoutVars>
      </dgm:prSet>
      <dgm:spPr/>
    </dgm:pt>
    <dgm:pt modelId="{3DF7E122-F255-4B5A-AD83-06E640128046}" type="pres">
      <dgm:prSet presAssocID="{AE3A7190-712F-416D-903B-FA465D14E7A1}" presName="parentLin" presStyleCnt="0"/>
      <dgm:spPr/>
    </dgm:pt>
    <dgm:pt modelId="{7BE7D23F-7A7E-4BE6-BBB8-48F619E91E46}" type="pres">
      <dgm:prSet presAssocID="{AE3A7190-712F-416D-903B-FA465D14E7A1}" presName="parentLeftMargin" presStyleLbl="node1" presStyleIdx="0" presStyleCnt="5"/>
      <dgm:spPr/>
    </dgm:pt>
    <dgm:pt modelId="{677604C4-D8CD-485C-BCDF-E0D689E3390A}" type="pres">
      <dgm:prSet presAssocID="{AE3A7190-712F-416D-903B-FA465D14E7A1}" presName="parentText" presStyleLbl="node1" presStyleIdx="0" presStyleCnt="5">
        <dgm:presLayoutVars>
          <dgm:chMax val="0"/>
          <dgm:bulletEnabled val="1"/>
        </dgm:presLayoutVars>
      </dgm:prSet>
      <dgm:spPr/>
    </dgm:pt>
    <dgm:pt modelId="{A1FCAA91-C7DB-4436-8A3C-5B35DC48FF37}" type="pres">
      <dgm:prSet presAssocID="{AE3A7190-712F-416D-903B-FA465D14E7A1}" presName="negativeSpace" presStyleCnt="0"/>
      <dgm:spPr/>
    </dgm:pt>
    <dgm:pt modelId="{7D6D0C24-FBAA-49B1-9A32-D45D7FB4184B}" type="pres">
      <dgm:prSet presAssocID="{AE3A7190-712F-416D-903B-FA465D14E7A1}" presName="childText" presStyleLbl="conFgAcc1" presStyleIdx="0" presStyleCnt="5">
        <dgm:presLayoutVars>
          <dgm:bulletEnabled val="1"/>
        </dgm:presLayoutVars>
      </dgm:prSet>
      <dgm:spPr/>
    </dgm:pt>
    <dgm:pt modelId="{A232559A-4C6A-4814-9775-AACEA34BBA48}" type="pres">
      <dgm:prSet presAssocID="{384D5708-49B2-4FD6-8E7B-8B1B4508558D}" presName="spaceBetweenRectangles" presStyleCnt="0"/>
      <dgm:spPr/>
    </dgm:pt>
    <dgm:pt modelId="{DEDE50E6-888F-4F63-B0E5-188FAE440A95}" type="pres">
      <dgm:prSet presAssocID="{40E650C5-5758-43C5-ACE8-5A80A1CE2E6C}" presName="parentLin" presStyleCnt="0"/>
      <dgm:spPr/>
    </dgm:pt>
    <dgm:pt modelId="{79524BD8-F4C2-4C27-BB88-487BEEE37622}" type="pres">
      <dgm:prSet presAssocID="{40E650C5-5758-43C5-ACE8-5A80A1CE2E6C}" presName="parentLeftMargin" presStyleLbl="node1" presStyleIdx="0" presStyleCnt="5"/>
      <dgm:spPr/>
    </dgm:pt>
    <dgm:pt modelId="{01BE3498-E41A-4856-8770-43A0B547265B}" type="pres">
      <dgm:prSet presAssocID="{40E650C5-5758-43C5-ACE8-5A80A1CE2E6C}" presName="parentText" presStyleLbl="node1" presStyleIdx="1" presStyleCnt="5">
        <dgm:presLayoutVars>
          <dgm:chMax val="0"/>
          <dgm:bulletEnabled val="1"/>
        </dgm:presLayoutVars>
      </dgm:prSet>
      <dgm:spPr/>
    </dgm:pt>
    <dgm:pt modelId="{E0B3F633-ED30-4C8F-B54A-2B7454CD2D95}" type="pres">
      <dgm:prSet presAssocID="{40E650C5-5758-43C5-ACE8-5A80A1CE2E6C}" presName="negativeSpace" presStyleCnt="0"/>
      <dgm:spPr/>
    </dgm:pt>
    <dgm:pt modelId="{0D0AC40C-0AD6-4157-88B0-3710DCD78748}" type="pres">
      <dgm:prSet presAssocID="{40E650C5-5758-43C5-ACE8-5A80A1CE2E6C}" presName="childText" presStyleLbl="conFgAcc1" presStyleIdx="1" presStyleCnt="5">
        <dgm:presLayoutVars>
          <dgm:bulletEnabled val="1"/>
        </dgm:presLayoutVars>
      </dgm:prSet>
      <dgm:spPr/>
    </dgm:pt>
    <dgm:pt modelId="{33449ABF-CFC5-435D-9443-5D837ABF01B3}" type="pres">
      <dgm:prSet presAssocID="{BB6FC04E-255A-45CD-AAB1-2D50286AF5B4}" presName="spaceBetweenRectangles" presStyleCnt="0"/>
      <dgm:spPr/>
    </dgm:pt>
    <dgm:pt modelId="{3A2EEB9F-3433-4151-8601-C36D0673D1A3}" type="pres">
      <dgm:prSet presAssocID="{0DD92692-75FA-45BA-A4DA-BB8455381E4A}" presName="parentLin" presStyleCnt="0"/>
      <dgm:spPr/>
    </dgm:pt>
    <dgm:pt modelId="{814BABC9-59CC-451E-B920-D238FDF07AEB}" type="pres">
      <dgm:prSet presAssocID="{0DD92692-75FA-45BA-A4DA-BB8455381E4A}" presName="parentLeftMargin" presStyleLbl="node1" presStyleIdx="1" presStyleCnt="5"/>
      <dgm:spPr/>
    </dgm:pt>
    <dgm:pt modelId="{93FFBF76-38D7-4FD3-9EC7-3FD05531816F}" type="pres">
      <dgm:prSet presAssocID="{0DD92692-75FA-45BA-A4DA-BB8455381E4A}" presName="parentText" presStyleLbl="node1" presStyleIdx="2" presStyleCnt="5">
        <dgm:presLayoutVars>
          <dgm:chMax val="0"/>
          <dgm:bulletEnabled val="1"/>
        </dgm:presLayoutVars>
      </dgm:prSet>
      <dgm:spPr/>
    </dgm:pt>
    <dgm:pt modelId="{D5F77EDD-8E1F-48EA-98C7-1788D60E6355}" type="pres">
      <dgm:prSet presAssocID="{0DD92692-75FA-45BA-A4DA-BB8455381E4A}" presName="negativeSpace" presStyleCnt="0"/>
      <dgm:spPr/>
    </dgm:pt>
    <dgm:pt modelId="{1E17D3B5-7ED4-4633-85B6-A75D39F85B6D}" type="pres">
      <dgm:prSet presAssocID="{0DD92692-75FA-45BA-A4DA-BB8455381E4A}" presName="childText" presStyleLbl="conFgAcc1" presStyleIdx="2" presStyleCnt="5">
        <dgm:presLayoutVars>
          <dgm:bulletEnabled val="1"/>
        </dgm:presLayoutVars>
      </dgm:prSet>
      <dgm:spPr/>
    </dgm:pt>
    <dgm:pt modelId="{85FB4B3B-89E6-48CF-A083-33B7C5B3E1FA}" type="pres">
      <dgm:prSet presAssocID="{25C0EC24-0D12-4F97-BEAA-A6771587ECDA}" presName="spaceBetweenRectangles" presStyleCnt="0"/>
      <dgm:spPr/>
    </dgm:pt>
    <dgm:pt modelId="{8577DC43-F461-44CD-8234-2FA56926F84F}" type="pres">
      <dgm:prSet presAssocID="{06A76EC2-0E27-44C1-AE4D-18B98C432909}" presName="parentLin" presStyleCnt="0"/>
      <dgm:spPr/>
    </dgm:pt>
    <dgm:pt modelId="{0FFBC054-2BCA-49D8-8AAA-D42C92BC132B}" type="pres">
      <dgm:prSet presAssocID="{06A76EC2-0E27-44C1-AE4D-18B98C432909}" presName="parentLeftMargin" presStyleLbl="node1" presStyleIdx="2" presStyleCnt="5"/>
      <dgm:spPr/>
    </dgm:pt>
    <dgm:pt modelId="{71DAA088-A322-40F4-9848-EBEF03754B0C}" type="pres">
      <dgm:prSet presAssocID="{06A76EC2-0E27-44C1-AE4D-18B98C432909}" presName="parentText" presStyleLbl="node1" presStyleIdx="3" presStyleCnt="5">
        <dgm:presLayoutVars>
          <dgm:chMax val="0"/>
          <dgm:bulletEnabled val="1"/>
        </dgm:presLayoutVars>
      </dgm:prSet>
      <dgm:spPr/>
    </dgm:pt>
    <dgm:pt modelId="{2F68FAEB-BC3C-43AC-85EA-4081F41FEE5A}" type="pres">
      <dgm:prSet presAssocID="{06A76EC2-0E27-44C1-AE4D-18B98C432909}" presName="negativeSpace" presStyleCnt="0"/>
      <dgm:spPr/>
    </dgm:pt>
    <dgm:pt modelId="{6771600A-985A-455F-92E9-4E53AA938513}" type="pres">
      <dgm:prSet presAssocID="{06A76EC2-0E27-44C1-AE4D-18B98C432909}" presName="childText" presStyleLbl="conFgAcc1" presStyleIdx="3" presStyleCnt="5">
        <dgm:presLayoutVars>
          <dgm:bulletEnabled val="1"/>
        </dgm:presLayoutVars>
      </dgm:prSet>
      <dgm:spPr/>
    </dgm:pt>
    <dgm:pt modelId="{AECCFF15-BFC6-49C9-90ED-43156C974828}" type="pres">
      <dgm:prSet presAssocID="{68B9E205-8071-4566-A537-A2037B8E9A8A}" presName="spaceBetweenRectangles" presStyleCnt="0"/>
      <dgm:spPr/>
    </dgm:pt>
    <dgm:pt modelId="{E4D2358D-5761-418E-90B0-45BB448A28E9}" type="pres">
      <dgm:prSet presAssocID="{F018B2E6-3957-4036-849F-96CE3CEDB223}" presName="parentLin" presStyleCnt="0"/>
      <dgm:spPr/>
    </dgm:pt>
    <dgm:pt modelId="{303A78C8-3D05-4532-9FD4-B06154294B58}" type="pres">
      <dgm:prSet presAssocID="{F018B2E6-3957-4036-849F-96CE3CEDB223}" presName="parentLeftMargin" presStyleLbl="node1" presStyleIdx="3" presStyleCnt="5"/>
      <dgm:spPr/>
    </dgm:pt>
    <dgm:pt modelId="{10F416EB-612C-4CE1-8BF9-2D2A3EB53F0E}" type="pres">
      <dgm:prSet presAssocID="{F018B2E6-3957-4036-849F-96CE3CEDB223}" presName="parentText" presStyleLbl="node1" presStyleIdx="4" presStyleCnt="5">
        <dgm:presLayoutVars>
          <dgm:chMax val="0"/>
          <dgm:bulletEnabled val="1"/>
        </dgm:presLayoutVars>
      </dgm:prSet>
      <dgm:spPr/>
    </dgm:pt>
    <dgm:pt modelId="{0CE55D68-DE52-4184-AF2E-C0BFF784BF0F}" type="pres">
      <dgm:prSet presAssocID="{F018B2E6-3957-4036-849F-96CE3CEDB223}" presName="negativeSpace" presStyleCnt="0"/>
      <dgm:spPr/>
    </dgm:pt>
    <dgm:pt modelId="{1D075E83-3BC7-4086-A0CF-5D36FA0F01B0}" type="pres">
      <dgm:prSet presAssocID="{F018B2E6-3957-4036-849F-96CE3CEDB223}" presName="childText" presStyleLbl="conFgAcc1" presStyleIdx="4" presStyleCnt="5">
        <dgm:presLayoutVars>
          <dgm:bulletEnabled val="1"/>
        </dgm:presLayoutVars>
      </dgm:prSet>
      <dgm:spPr/>
    </dgm:pt>
  </dgm:ptLst>
  <dgm:cxnLst>
    <dgm:cxn modelId="{38042915-D01F-47EC-B3FB-203D007E6BE9}" type="presOf" srcId="{06A76EC2-0E27-44C1-AE4D-18B98C432909}" destId="{71DAA088-A322-40F4-9848-EBEF03754B0C}" srcOrd="1" destOrd="0" presId="urn:microsoft.com/office/officeart/2005/8/layout/list1"/>
    <dgm:cxn modelId="{FED5CA21-D84D-4A11-8C1F-C4488A8C3909}" srcId="{11DE21B7-36D9-4CC7-9F0E-1F478E735EF8}" destId="{06A76EC2-0E27-44C1-AE4D-18B98C432909}" srcOrd="3" destOrd="0" parTransId="{956615FD-1B31-4AF5-8D45-6742CC9D2418}" sibTransId="{68B9E205-8071-4566-A537-A2037B8E9A8A}"/>
    <dgm:cxn modelId="{14A8F921-F7C4-45FA-B030-EB6409EEEA8D}" type="presOf" srcId="{0DD92692-75FA-45BA-A4DA-BB8455381E4A}" destId="{814BABC9-59CC-451E-B920-D238FDF07AEB}" srcOrd="0" destOrd="0" presId="urn:microsoft.com/office/officeart/2005/8/layout/list1"/>
    <dgm:cxn modelId="{1C41212B-27D9-4ED1-ABD1-1E70D00B4531}" srcId="{11DE21B7-36D9-4CC7-9F0E-1F478E735EF8}" destId="{AE3A7190-712F-416D-903B-FA465D14E7A1}" srcOrd="0" destOrd="0" parTransId="{F6E1748B-3DF8-4E96-9D35-FE9868246172}" sibTransId="{384D5708-49B2-4FD6-8E7B-8B1B4508558D}"/>
    <dgm:cxn modelId="{58AF625D-9370-4B41-8D6D-14CE19463CA5}" type="presOf" srcId="{F018B2E6-3957-4036-849F-96CE3CEDB223}" destId="{10F416EB-612C-4CE1-8BF9-2D2A3EB53F0E}" srcOrd="1" destOrd="0" presId="urn:microsoft.com/office/officeart/2005/8/layout/list1"/>
    <dgm:cxn modelId="{74BBB044-B481-443A-83D0-2087E9B2E079}" type="presOf" srcId="{40E650C5-5758-43C5-ACE8-5A80A1CE2E6C}" destId="{79524BD8-F4C2-4C27-BB88-487BEEE37622}" srcOrd="0" destOrd="0" presId="urn:microsoft.com/office/officeart/2005/8/layout/list1"/>
    <dgm:cxn modelId="{5E85CA44-CDCB-4E29-8542-42D5A05525A1}" type="presOf" srcId="{40E650C5-5758-43C5-ACE8-5A80A1CE2E6C}" destId="{01BE3498-E41A-4856-8770-43A0B547265B}" srcOrd="1" destOrd="0" presId="urn:microsoft.com/office/officeart/2005/8/layout/list1"/>
    <dgm:cxn modelId="{FA75116E-B1BD-4108-9782-8B46D8E1831F}" srcId="{11DE21B7-36D9-4CC7-9F0E-1F478E735EF8}" destId="{F018B2E6-3957-4036-849F-96CE3CEDB223}" srcOrd="4" destOrd="0" parTransId="{88ACC656-75C2-46D5-99A3-6B12ED55E367}" sibTransId="{FF0FBE43-4143-439A-8879-357183DA856A}"/>
    <dgm:cxn modelId="{F0DB0356-3075-4990-96FC-797C8287D8E5}" srcId="{11DE21B7-36D9-4CC7-9F0E-1F478E735EF8}" destId="{40E650C5-5758-43C5-ACE8-5A80A1CE2E6C}" srcOrd="1" destOrd="0" parTransId="{3129EF00-605E-47AA-8873-ACF761B8BF9E}" sibTransId="{BB6FC04E-255A-45CD-AAB1-2D50286AF5B4}"/>
    <dgm:cxn modelId="{6F60B176-3421-4E98-AA91-3767CE92C7EE}" type="presOf" srcId="{F018B2E6-3957-4036-849F-96CE3CEDB223}" destId="{303A78C8-3D05-4532-9FD4-B06154294B58}" srcOrd="0" destOrd="0" presId="urn:microsoft.com/office/officeart/2005/8/layout/list1"/>
    <dgm:cxn modelId="{F444F483-6EB5-4955-AC2C-9F8F77C11A96}" srcId="{11DE21B7-36D9-4CC7-9F0E-1F478E735EF8}" destId="{0DD92692-75FA-45BA-A4DA-BB8455381E4A}" srcOrd="2" destOrd="0" parTransId="{03404E2C-A3D5-4480-8893-E36C80847384}" sibTransId="{25C0EC24-0D12-4F97-BEAA-A6771587ECDA}"/>
    <dgm:cxn modelId="{9DCA8684-3011-4572-9B37-B7128A703694}" type="presOf" srcId="{0DD92692-75FA-45BA-A4DA-BB8455381E4A}" destId="{93FFBF76-38D7-4FD3-9EC7-3FD05531816F}" srcOrd="1" destOrd="0" presId="urn:microsoft.com/office/officeart/2005/8/layout/list1"/>
    <dgm:cxn modelId="{DFA879D7-9BDF-41AB-98AF-A30ECDB18939}" type="presOf" srcId="{11DE21B7-36D9-4CC7-9F0E-1F478E735EF8}" destId="{0966C0AB-0DFA-42A8-9388-5195B40E5175}" srcOrd="0" destOrd="0" presId="urn:microsoft.com/office/officeart/2005/8/layout/list1"/>
    <dgm:cxn modelId="{795FADE4-056F-4187-806C-5C08ACF165CB}" type="presOf" srcId="{AE3A7190-712F-416D-903B-FA465D14E7A1}" destId="{7BE7D23F-7A7E-4BE6-BBB8-48F619E91E46}" srcOrd="0" destOrd="0" presId="urn:microsoft.com/office/officeart/2005/8/layout/list1"/>
    <dgm:cxn modelId="{2A7100EA-126C-40FE-9BD6-9143BDBA8166}" type="presOf" srcId="{06A76EC2-0E27-44C1-AE4D-18B98C432909}" destId="{0FFBC054-2BCA-49D8-8AAA-D42C92BC132B}" srcOrd="0" destOrd="0" presId="urn:microsoft.com/office/officeart/2005/8/layout/list1"/>
    <dgm:cxn modelId="{25E1A3FC-FE15-4EFA-947C-46D60A588A94}" type="presOf" srcId="{AE3A7190-712F-416D-903B-FA465D14E7A1}" destId="{677604C4-D8CD-485C-BCDF-E0D689E3390A}" srcOrd="1" destOrd="0" presId="urn:microsoft.com/office/officeart/2005/8/layout/list1"/>
    <dgm:cxn modelId="{564A8926-BA85-4B7E-AA55-69BED32392AB}" type="presParOf" srcId="{0966C0AB-0DFA-42A8-9388-5195B40E5175}" destId="{3DF7E122-F255-4B5A-AD83-06E640128046}" srcOrd="0" destOrd="0" presId="urn:microsoft.com/office/officeart/2005/8/layout/list1"/>
    <dgm:cxn modelId="{0F32C27D-B2AE-43E0-8E98-E9B4F26535DE}" type="presParOf" srcId="{3DF7E122-F255-4B5A-AD83-06E640128046}" destId="{7BE7D23F-7A7E-4BE6-BBB8-48F619E91E46}" srcOrd="0" destOrd="0" presId="urn:microsoft.com/office/officeart/2005/8/layout/list1"/>
    <dgm:cxn modelId="{B47A0A90-3317-4F7B-9A76-078DC43EC01D}" type="presParOf" srcId="{3DF7E122-F255-4B5A-AD83-06E640128046}" destId="{677604C4-D8CD-485C-BCDF-E0D689E3390A}" srcOrd="1" destOrd="0" presId="urn:microsoft.com/office/officeart/2005/8/layout/list1"/>
    <dgm:cxn modelId="{135CD75D-0F93-442B-9540-CDC257987F09}" type="presParOf" srcId="{0966C0AB-0DFA-42A8-9388-5195B40E5175}" destId="{A1FCAA91-C7DB-4436-8A3C-5B35DC48FF37}" srcOrd="1" destOrd="0" presId="urn:microsoft.com/office/officeart/2005/8/layout/list1"/>
    <dgm:cxn modelId="{8963B320-650E-4079-8460-8223973697F1}" type="presParOf" srcId="{0966C0AB-0DFA-42A8-9388-5195B40E5175}" destId="{7D6D0C24-FBAA-49B1-9A32-D45D7FB4184B}" srcOrd="2" destOrd="0" presId="urn:microsoft.com/office/officeart/2005/8/layout/list1"/>
    <dgm:cxn modelId="{F3F8FBC3-3CB8-4BDB-9FC4-83F9C93AA3E7}" type="presParOf" srcId="{0966C0AB-0DFA-42A8-9388-5195B40E5175}" destId="{A232559A-4C6A-4814-9775-AACEA34BBA48}" srcOrd="3" destOrd="0" presId="urn:microsoft.com/office/officeart/2005/8/layout/list1"/>
    <dgm:cxn modelId="{6E515209-C484-4B6B-A58F-C67929C17AA9}" type="presParOf" srcId="{0966C0AB-0DFA-42A8-9388-5195B40E5175}" destId="{DEDE50E6-888F-4F63-B0E5-188FAE440A95}" srcOrd="4" destOrd="0" presId="urn:microsoft.com/office/officeart/2005/8/layout/list1"/>
    <dgm:cxn modelId="{7228249C-EDA3-4FE3-BC1C-031EA3FA2A22}" type="presParOf" srcId="{DEDE50E6-888F-4F63-B0E5-188FAE440A95}" destId="{79524BD8-F4C2-4C27-BB88-487BEEE37622}" srcOrd="0" destOrd="0" presId="urn:microsoft.com/office/officeart/2005/8/layout/list1"/>
    <dgm:cxn modelId="{E5453128-C504-4A5A-866A-853EC788CAF8}" type="presParOf" srcId="{DEDE50E6-888F-4F63-B0E5-188FAE440A95}" destId="{01BE3498-E41A-4856-8770-43A0B547265B}" srcOrd="1" destOrd="0" presId="urn:microsoft.com/office/officeart/2005/8/layout/list1"/>
    <dgm:cxn modelId="{16452776-BBC0-4416-A9A3-DD19739507B1}" type="presParOf" srcId="{0966C0AB-0DFA-42A8-9388-5195B40E5175}" destId="{E0B3F633-ED30-4C8F-B54A-2B7454CD2D95}" srcOrd="5" destOrd="0" presId="urn:microsoft.com/office/officeart/2005/8/layout/list1"/>
    <dgm:cxn modelId="{8AA7DE2F-78CE-4328-93BF-0BA5716E9EDA}" type="presParOf" srcId="{0966C0AB-0DFA-42A8-9388-5195B40E5175}" destId="{0D0AC40C-0AD6-4157-88B0-3710DCD78748}" srcOrd="6" destOrd="0" presId="urn:microsoft.com/office/officeart/2005/8/layout/list1"/>
    <dgm:cxn modelId="{03B5CDC7-799C-4BC5-9C1B-5E0D318B91B1}" type="presParOf" srcId="{0966C0AB-0DFA-42A8-9388-5195B40E5175}" destId="{33449ABF-CFC5-435D-9443-5D837ABF01B3}" srcOrd="7" destOrd="0" presId="urn:microsoft.com/office/officeart/2005/8/layout/list1"/>
    <dgm:cxn modelId="{F17B2D12-565E-4FC8-A5C3-E7BAD66D4F7F}" type="presParOf" srcId="{0966C0AB-0DFA-42A8-9388-5195B40E5175}" destId="{3A2EEB9F-3433-4151-8601-C36D0673D1A3}" srcOrd="8" destOrd="0" presId="urn:microsoft.com/office/officeart/2005/8/layout/list1"/>
    <dgm:cxn modelId="{84EC3A26-426A-44FF-AC2D-4D29E407174E}" type="presParOf" srcId="{3A2EEB9F-3433-4151-8601-C36D0673D1A3}" destId="{814BABC9-59CC-451E-B920-D238FDF07AEB}" srcOrd="0" destOrd="0" presId="urn:microsoft.com/office/officeart/2005/8/layout/list1"/>
    <dgm:cxn modelId="{B5EF84C6-7E58-451C-8FC6-269ED4060294}" type="presParOf" srcId="{3A2EEB9F-3433-4151-8601-C36D0673D1A3}" destId="{93FFBF76-38D7-4FD3-9EC7-3FD05531816F}" srcOrd="1" destOrd="0" presId="urn:microsoft.com/office/officeart/2005/8/layout/list1"/>
    <dgm:cxn modelId="{D7D7CBC5-4B51-4F51-B784-79191250A704}" type="presParOf" srcId="{0966C0AB-0DFA-42A8-9388-5195B40E5175}" destId="{D5F77EDD-8E1F-48EA-98C7-1788D60E6355}" srcOrd="9" destOrd="0" presId="urn:microsoft.com/office/officeart/2005/8/layout/list1"/>
    <dgm:cxn modelId="{CD765F03-D6A7-473C-8318-D131AA00051C}" type="presParOf" srcId="{0966C0AB-0DFA-42A8-9388-5195B40E5175}" destId="{1E17D3B5-7ED4-4633-85B6-A75D39F85B6D}" srcOrd="10" destOrd="0" presId="urn:microsoft.com/office/officeart/2005/8/layout/list1"/>
    <dgm:cxn modelId="{55429393-555D-40EB-A0E1-F271BB79415B}" type="presParOf" srcId="{0966C0AB-0DFA-42A8-9388-5195B40E5175}" destId="{85FB4B3B-89E6-48CF-A083-33B7C5B3E1FA}" srcOrd="11" destOrd="0" presId="urn:microsoft.com/office/officeart/2005/8/layout/list1"/>
    <dgm:cxn modelId="{8BFC0EE7-34D7-4A83-A75C-A2C36E129955}" type="presParOf" srcId="{0966C0AB-0DFA-42A8-9388-5195B40E5175}" destId="{8577DC43-F461-44CD-8234-2FA56926F84F}" srcOrd="12" destOrd="0" presId="urn:microsoft.com/office/officeart/2005/8/layout/list1"/>
    <dgm:cxn modelId="{D0807D9C-74FB-4AF2-92EE-F00240347A97}" type="presParOf" srcId="{8577DC43-F461-44CD-8234-2FA56926F84F}" destId="{0FFBC054-2BCA-49D8-8AAA-D42C92BC132B}" srcOrd="0" destOrd="0" presId="urn:microsoft.com/office/officeart/2005/8/layout/list1"/>
    <dgm:cxn modelId="{AC5AD4F9-468F-48CC-A7EE-4BFFD2D6C769}" type="presParOf" srcId="{8577DC43-F461-44CD-8234-2FA56926F84F}" destId="{71DAA088-A322-40F4-9848-EBEF03754B0C}" srcOrd="1" destOrd="0" presId="urn:microsoft.com/office/officeart/2005/8/layout/list1"/>
    <dgm:cxn modelId="{B9CA9A80-AE45-4C8C-BFEC-C47A0C9CDB67}" type="presParOf" srcId="{0966C0AB-0DFA-42A8-9388-5195B40E5175}" destId="{2F68FAEB-BC3C-43AC-85EA-4081F41FEE5A}" srcOrd="13" destOrd="0" presId="urn:microsoft.com/office/officeart/2005/8/layout/list1"/>
    <dgm:cxn modelId="{4A08C584-E1AD-402E-A6EC-6AFF5C4EDACA}" type="presParOf" srcId="{0966C0AB-0DFA-42A8-9388-5195B40E5175}" destId="{6771600A-985A-455F-92E9-4E53AA938513}" srcOrd="14" destOrd="0" presId="urn:microsoft.com/office/officeart/2005/8/layout/list1"/>
    <dgm:cxn modelId="{9A2FFA14-947C-4FF5-8573-8DC464B4084D}" type="presParOf" srcId="{0966C0AB-0DFA-42A8-9388-5195B40E5175}" destId="{AECCFF15-BFC6-49C9-90ED-43156C974828}" srcOrd="15" destOrd="0" presId="urn:microsoft.com/office/officeart/2005/8/layout/list1"/>
    <dgm:cxn modelId="{11FF04ED-B44E-4F30-8771-9122F099637F}" type="presParOf" srcId="{0966C0AB-0DFA-42A8-9388-5195B40E5175}" destId="{E4D2358D-5761-418E-90B0-45BB448A28E9}" srcOrd="16" destOrd="0" presId="urn:microsoft.com/office/officeart/2005/8/layout/list1"/>
    <dgm:cxn modelId="{FF0D568C-BA4E-460D-8F72-68434D681667}" type="presParOf" srcId="{E4D2358D-5761-418E-90B0-45BB448A28E9}" destId="{303A78C8-3D05-4532-9FD4-B06154294B58}" srcOrd="0" destOrd="0" presId="urn:microsoft.com/office/officeart/2005/8/layout/list1"/>
    <dgm:cxn modelId="{3D8367DB-5185-497F-B2FA-7E0C4444C2CE}" type="presParOf" srcId="{E4D2358D-5761-418E-90B0-45BB448A28E9}" destId="{10F416EB-612C-4CE1-8BF9-2D2A3EB53F0E}" srcOrd="1" destOrd="0" presId="urn:microsoft.com/office/officeart/2005/8/layout/list1"/>
    <dgm:cxn modelId="{1046500A-F9BF-4B19-83DE-2A8EB7EA293A}" type="presParOf" srcId="{0966C0AB-0DFA-42A8-9388-5195B40E5175}" destId="{0CE55D68-DE52-4184-AF2E-C0BFF784BF0F}" srcOrd="17" destOrd="0" presId="urn:microsoft.com/office/officeart/2005/8/layout/list1"/>
    <dgm:cxn modelId="{A8565E27-54BD-437C-B061-2A8C3813BEEA}" type="presParOf" srcId="{0966C0AB-0DFA-42A8-9388-5195B40E5175}" destId="{1D075E83-3BC7-4086-A0CF-5D36FA0F01B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9AA41-76FD-4D77-849D-34EA9AEEE803}"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CE4277BF-8FDB-4020-9AF0-49400F8D7DE9}">
      <dgm:prSet/>
      <dgm:spPr/>
      <dgm:t>
        <a:bodyPr/>
        <a:lstStyle/>
        <a:p>
          <a:r>
            <a:rPr lang="en-US"/>
            <a:t>Buy a Pill Tray</a:t>
          </a:r>
        </a:p>
      </dgm:t>
    </dgm:pt>
    <dgm:pt modelId="{06632DAD-DC4D-496E-A972-0DA82F99BB91}" type="parTrans" cxnId="{BBDDA6B7-2A12-4A72-BBC9-C133A9FBF8D8}">
      <dgm:prSet/>
      <dgm:spPr/>
      <dgm:t>
        <a:bodyPr/>
        <a:lstStyle/>
        <a:p>
          <a:endParaRPr lang="en-US"/>
        </a:p>
      </dgm:t>
    </dgm:pt>
    <dgm:pt modelId="{8D4626E2-323A-446D-8D99-29D6D11F1A12}" type="sibTrans" cxnId="{BBDDA6B7-2A12-4A72-BBC9-C133A9FBF8D8}">
      <dgm:prSet/>
      <dgm:spPr>
        <a:solidFill>
          <a:schemeClr val="tx1">
            <a:alpha val="90000"/>
          </a:schemeClr>
        </a:solidFill>
      </dgm:spPr>
      <dgm:t>
        <a:bodyPr/>
        <a:lstStyle/>
        <a:p>
          <a:endParaRPr lang="en-US"/>
        </a:p>
      </dgm:t>
    </dgm:pt>
    <dgm:pt modelId="{3D3C54B4-7E06-4D15-8E48-3578CFDC761A}">
      <dgm:prSet/>
      <dgm:spPr/>
      <dgm:t>
        <a:bodyPr/>
        <a:lstStyle/>
        <a:p>
          <a:r>
            <a:rPr lang="en-US"/>
            <a:t>Start with learning to fill pill tray and take medication daily with supervision</a:t>
          </a:r>
        </a:p>
      </dgm:t>
    </dgm:pt>
    <dgm:pt modelId="{9EFC93BD-5A47-41E3-81C9-5AD66929BC9B}" type="parTrans" cxnId="{4E8EA0CF-E54D-4DA9-9A83-5CB5A2786DDE}">
      <dgm:prSet/>
      <dgm:spPr/>
      <dgm:t>
        <a:bodyPr/>
        <a:lstStyle/>
        <a:p>
          <a:endParaRPr lang="en-US"/>
        </a:p>
      </dgm:t>
    </dgm:pt>
    <dgm:pt modelId="{105268B8-0841-4695-894B-1632131C7B06}" type="sibTrans" cxnId="{4E8EA0CF-E54D-4DA9-9A83-5CB5A2786DDE}">
      <dgm:prSet/>
      <dgm:spPr>
        <a:solidFill>
          <a:schemeClr val="tx1">
            <a:alpha val="90000"/>
          </a:schemeClr>
        </a:solidFill>
      </dgm:spPr>
      <dgm:t>
        <a:bodyPr/>
        <a:lstStyle/>
        <a:p>
          <a:endParaRPr lang="en-US"/>
        </a:p>
      </dgm:t>
    </dgm:pt>
    <dgm:pt modelId="{0691E959-F0D7-4771-ACC8-F58D93A8F379}">
      <dgm:prSet/>
      <dgm:spPr/>
      <dgm:t>
        <a:bodyPr/>
        <a:lstStyle/>
        <a:p>
          <a:r>
            <a:rPr lang="en-US" dirty="0"/>
            <a:t>Manage medication independently</a:t>
          </a:r>
        </a:p>
      </dgm:t>
    </dgm:pt>
    <dgm:pt modelId="{DE7ADD1C-D80C-4420-A7E6-C446B0F90ECD}" type="parTrans" cxnId="{E9801DA3-5FB6-420D-8F21-C4F9B7DA0575}">
      <dgm:prSet/>
      <dgm:spPr/>
      <dgm:t>
        <a:bodyPr/>
        <a:lstStyle/>
        <a:p>
          <a:endParaRPr lang="en-US"/>
        </a:p>
      </dgm:t>
    </dgm:pt>
    <dgm:pt modelId="{536C1967-E017-4289-B47B-6943B662EA5F}" type="sibTrans" cxnId="{E9801DA3-5FB6-420D-8F21-C4F9B7DA0575}">
      <dgm:prSet/>
      <dgm:spPr/>
      <dgm:t>
        <a:bodyPr/>
        <a:lstStyle/>
        <a:p>
          <a:endParaRPr lang="en-US"/>
        </a:p>
      </dgm:t>
    </dgm:pt>
    <dgm:pt modelId="{BF66C899-4BEA-418A-84B9-039D87EEECFD}" type="pres">
      <dgm:prSet presAssocID="{7B29AA41-76FD-4D77-849D-34EA9AEEE803}" presName="outerComposite" presStyleCnt="0">
        <dgm:presLayoutVars>
          <dgm:chMax val="5"/>
          <dgm:dir/>
          <dgm:resizeHandles val="exact"/>
        </dgm:presLayoutVars>
      </dgm:prSet>
      <dgm:spPr/>
    </dgm:pt>
    <dgm:pt modelId="{A4EDC753-8D7A-48C2-B411-9E3219A2B1E1}" type="pres">
      <dgm:prSet presAssocID="{7B29AA41-76FD-4D77-849D-34EA9AEEE803}" presName="dummyMaxCanvas" presStyleCnt="0">
        <dgm:presLayoutVars/>
      </dgm:prSet>
      <dgm:spPr/>
    </dgm:pt>
    <dgm:pt modelId="{667F4F1D-E091-4EAF-B6A3-9290DCBD7F02}" type="pres">
      <dgm:prSet presAssocID="{7B29AA41-76FD-4D77-849D-34EA9AEEE803}" presName="ThreeNodes_1" presStyleLbl="node1" presStyleIdx="0" presStyleCnt="3">
        <dgm:presLayoutVars>
          <dgm:bulletEnabled val="1"/>
        </dgm:presLayoutVars>
      </dgm:prSet>
      <dgm:spPr/>
    </dgm:pt>
    <dgm:pt modelId="{F5B544E0-422D-42E4-AA3C-CD0830B77B9A}" type="pres">
      <dgm:prSet presAssocID="{7B29AA41-76FD-4D77-849D-34EA9AEEE803}" presName="ThreeNodes_2" presStyleLbl="node1" presStyleIdx="1" presStyleCnt="3">
        <dgm:presLayoutVars>
          <dgm:bulletEnabled val="1"/>
        </dgm:presLayoutVars>
      </dgm:prSet>
      <dgm:spPr/>
    </dgm:pt>
    <dgm:pt modelId="{21B510AC-AD1D-4D13-B6C5-DD09CED253CF}" type="pres">
      <dgm:prSet presAssocID="{7B29AA41-76FD-4D77-849D-34EA9AEEE803}" presName="ThreeNodes_3" presStyleLbl="node1" presStyleIdx="2" presStyleCnt="3">
        <dgm:presLayoutVars>
          <dgm:bulletEnabled val="1"/>
        </dgm:presLayoutVars>
      </dgm:prSet>
      <dgm:spPr/>
    </dgm:pt>
    <dgm:pt modelId="{C8FFE31C-D5BA-4437-9B00-37276CDC511E}" type="pres">
      <dgm:prSet presAssocID="{7B29AA41-76FD-4D77-849D-34EA9AEEE803}" presName="ThreeConn_1-2" presStyleLbl="fgAccFollowNode1" presStyleIdx="0" presStyleCnt="2">
        <dgm:presLayoutVars>
          <dgm:bulletEnabled val="1"/>
        </dgm:presLayoutVars>
      </dgm:prSet>
      <dgm:spPr/>
    </dgm:pt>
    <dgm:pt modelId="{E313EEDE-D70E-4F22-9CA8-D7F6C3D7D8C0}" type="pres">
      <dgm:prSet presAssocID="{7B29AA41-76FD-4D77-849D-34EA9AEEE803}" presName="ThreeConn_2-3" presStyleLbl="fgAccFollowNode1" presStyleIdx="1" presStyleCnt="2">
        <dgm:presLayoutVars>
          <dgm:bulletEnabled val="1"/>
        </dgm:presLayoutVars>
      </dgm:prSet>
      <dgm:spPr/>
    </dgm:pt>
    <dgm:pt modelId="{ED167C27-326E-4A1C-962A-D8D4D960BB2C}" type="pres">
      <dgm:prSet presAssocID="{7B29AA41-76FD-4D77-849D-34EA9AEEE803}" presName="ThreeNodes_1_text" presStyleLbl="node1" presStyleIdx="2" presStyleCnt="3">
        <dgm:presLayoutVars>
          <dgm:bulletEnabled val="1"/>
        </dgm:presLayoutVars>
      </dgm:prSet>
      <dgm:spPr/>
    </dgm:pt>
    <dgm:pt modelId="{401BBFF0-DEC6-42D7-926A-258ABC76F359}" type="pres">
      <dgm:prSet presAssocID="{7B29AA41-76FD-4D77-849D-34EA9AEEE803}" presName="ThreeNodes_2_text" presStyleLbl="node1" presStyleIdx="2" presStyleCnt="3">
        <dgm:presLayoutVars>
          <dgm:bulletEnabled val="1"/>
        </dgm:presLayoutVars>
      </dgm:prSet>
      <dgm:spPr/>
    </dgm:pt>
    <dgm:pt modelId="{4E40A757-8C81-45D8-A429-CEC8FAC85545}" type="pres">
      <dgm:prSet presAssocID="{7B29AA41-76FD-4D77-849D-34EA9AEEE803}" presName="ThreeNodes_3_text" presStyleLbl="node1" presStyleIdx="2" presStyleCnt="3">
        <dgm:presLayoutVars>
          <dgm:bulletEnabled val="1"/>
        </dgm:presLayoutVars>
      </dgm:prSet>
      <dgm:spPr/>
    </dgm:pt>
  </dgm:ptLst>
  <dgm:cxnLst>
    <dgm:cxn modelId="{C3D21006-8273-4AFC-8AFA-FEF21C5C6EC4}" type="presOf" srcId="{3D3C54B4-7E06-4D15-8E48-3578CFDC761A}" destId="{F5B544E0-422D-42E4-AA3C-CD0830B77B9A}" srcOrd="0" destOrd="0" presId="urn:microsoft.com/office/officeart/2005/8/layout/vProcess5"/>
    <dgm:cxn modelId="{1DB07D1C-CECF-4810-8FFA-4A6B45827CA1}" type="presOf" srcId="{8D4626E2-323A-446D-8D99-29D6D11F1A12}" destId="{C8FFE31C-D5BA-4437-9B00-37276CDC511E}" srcOrd="0" destOrd="0" presId="urn:microsoft.com/office/officeart/2005/8/layout/vProcess5"/>
    <dgm:cxn modelId="{F140A74C-28DE-4CEE-ABD9-BD8A5CCF5931}" type="presOf" srcId="{105268B8-0841-4695-894B-1632131C7B06}" destId="{E313EEDE-D70E-4F22-9CA8-D7F6C3D7D8C0}" srcOrd="0" destOrd="0" presId="urn:microsoft.com/office/officeart/2005/8/layout/vProcess5"/>
    <dgm:cxn modelId="{AC8E9D85-B45F-4634-A6FF-5184F1E2E493}" type="presOf" srcId="{3D3C54B4-7E06-4D15-8E48-3578CFDC761A}" destId="{401BBFF0-DEC6-42D7-926A-258ABC76F359}" srcOrd="1" destOrd="0" presId="urn:microsoft.com/office/officeart/2005/8/layout/vProcess5"/>
    <dgm:cxn modelId="{5569A689-CE87-42DF-ABCE-AC0D79BDD2BA}" type="presOf" srcId="{0691E959-F0D7-4771-ACC8-F58D93A8F379}" destId="{4E40A757-8C81-45D8-A429-CEC8FAC85545}" srcOrd="1" destOrd="0" presId="urn:microsoft.com/office/officeart/2005/8/layout/vProcess5"/>
    <dgm:cxn modelId="{67E78492-0A13-4717-981C-ACBEE2B16AD2}" type="presOf" srcId="{7B29AA41-76FD-4D77-849D-34EA9AEEE803}" destId="{BF66C899-4BEA-418A-84B9-039D87EEECFD}" srcOrd="0" destOrd="0" presId="urn:microsoft.com/office/officeart/2005/8/layout/vProcess5"/>
    <dgm:cxn modelId="{1605429D-302B-467F-8103-C2EC0BDE0F16}" type="presOf" srcId="{CE4277BF-8FDB-4020-9AF0-49400F8D7DE9}" destId="{667F4F1D-E091-4EAF-B6A3-9290DCBD7F02}" srcOrd="0" destOrd="0" presId="urn:microsoft.com/office/officeart/2005/8/layout/vProcess5"/>
    <dgm:cxn modelId="{E9801DA3-5FB6-420D-8F21-C4F9B7DA0575}" srcId="{7B29AA41-76FD-4D77-849D-34EA9AEEE803}" destId="{0691E959-F0D7-4771-ACC8-F58D93A8F379}" srcOrd="2" destOrd="0" parTransId="{DE7ADD1C-D80C-4420-A7E6-C446B0F90ECD}" sibTransId="{536C1967-E017-4289-B47B-6943B662EA5F}"/>
    <dgm:cxn modelId="{BBDDA6B7-2A12-4A72-BBC9-C133A9FBF8D8}" srcId="{7B29AA41-76FD-4D77-849D-34EA9AEEE803}" destId="{CE4277BF-8FDB-4020-9AF0-49400F8D7DE9}" srcOrd="0" destOrd="0" parTransId="{06632DAD-DC4D-496E-A972-0DA82F99BB91}" sibTransId="{8D4626E2-323A-446D-8D99-29D6D11F1A12}"/>
    <dgm:cxn modelId="{4E8EA0CF-E54D-4DA9-9A83-5CB5A2786DDE}" srcId="{7B29AA41-76FD-4D77-849D-34EA9AEEE803}" destId="{3D3C54B4-7E06-4D15-8E48-3578CFDC761A}" srcOrd="1" destOrd="0" parTransId="{9EFC93BD-5A47-41E3-81C9-5AD66929BC9B}" sibTransId="{105268B8-0841-4695-894B-1632131C7B06}"/>
    <dgm:cxn modelId="{0F028BF5-74CA-4FFF-AA89-E31256A37FE6}" type="presOf" srcId="{0691E959-F0D7-4771-ACC8-F58D93A8F379}" destId="{21B510AC-AD1D-4D13-B6C5-DD09CED253CF}" srcOrd="0" destOrd="0" presId="urn:microsoft.com/office/officeart/2005/8/layout/vProcess5"/>
    <dgm:cxn modelId="{4F9EBAFC-E3DD-4134-B210-B9B621CC22C1}" type="presOf" srcId="{CE4277BF-8FDB-4020-9AF0-49400F8D7DE9}" destId="{ED167C27-326E-4A1C-962A-D8D4D960BB2C}" srcOrd="1" destOrd="0" presId="urn:microsoft.com/office/officeart/2005/8/layout/vProcess5"/>
    <dgm:cxn modelId="{4833285F-7973-4DFC-88C5-D6F0C602A1FB}" type="presParOf" srcId="{BF66C899-4BEA-418A-84B9-039D87EEECFD}" destId="{A4EDC753-8D7A-48C2-B411-9E3219A2B1E1}" srcOrd="0" destOrd="0" presId="urn:microsoft.com/office/officeart/2005/8/layout/vProcess5"/>
    <dgm:cxn modelId="{E485538F-066E-4C2E-9BFE-B00567E11C3D}" type="presParOf" srcId="{BF66C899-4BEA-418A-84B9-039D87EEECFD}" destId="{667F4F1D-E091-4EAF-B6A3-9290DCBD7F02}" srcOrd="1" destOrd="0" presId="urn:microsoft.com/office/officeart/2005/8/layout/vProcess5"/>
    <dgm:cxn modelId="{799438BA-62AD-4252-BC96-21393CB32DC4}" type="presParOf" srcId="{BF66C899-4BEA-418A-84B9-039D87EEECFD}" destId="{F5B544E0-422D-42E4-AA3C-CD0830B77B9A}" srcOrd="2" destOrd="0" presId="urn:microsoft.com/office/officeart/2005/8/layout/vProcess5"/>
    <dgm:cxn modelId="{4DB3E3D7-2BA6-49C1-B90B-39FC8F8B8F54}" type="presParOf" srcId="{BF66C899-4BEA-418A-84B9-039D87EEECFD}" destId="{21B510AC-AD1D-4D13-B6C5-DD09CED253CF}" srcOrd="3" destOrd="0" presId="urn:microsoft.com/office/officeart/2005/8/layout/vProcess5"/>
    <dgm:cxn modelId="{D1A245BA-CF25-4BB6-A89B-E2110B239361}" type="presParOf" srcId="{BF66C899-4BEA-418A-84B9-039D87EEECFD}" destId="{C8FFE31C-D5BA-4437-9B00-37276CDC511E}" srcOrd="4" destOrd="0" presId="urn:microsoft.com/office/officeart/2005/8/layout/vProcess5"/>
    <dgm:cxn modelId="{01813E33-FF6C-4802-AB59-7B3DE79984D8}" type="presParOf" srcId="{BF66C899-4BEA-418A-84B9-039D87EEECFD}" destId="{E313EEDE-D70E-4F22-9CA8-D7F6C3D7D8C0}" srcOrd="5" destOrd="0" presId="urn:microsoft.com/office/officeart/2005/8/layout/vProcess5"/>
    <dgm:cxn modelId="{740658ED-BC99-411C-BE1F-8916CA65E5BF}" type="presParOf" srcId="{BF66C899-4BEA-418A-84B9-039D87EEECFD}" destId="{ED167C27-326E-4A1C-962A-D8D4D960BB2C}" srcOrd="6" destOrd="0" presId="urn:microsoft.com/office/officeart/2005/8/layout/vProcess5"/>
    <dgm:cxn modelId="{8C370925-66DA-4D6A-B9B4-94E6C840F65B}" type="presParOf" srcId="{BF66C899-4BEA-418A-84B9-039D87EEECFD}" destId="{401BBFF0-DEC6-42D7-926A-258ABC76F359}" srcOrd="7" destOrd="0" presId="urn:microsoft.com/office/officeart/2005/8/layout/vProcess5"/>
    <dgm:cxn modelId="{1BDE97EA-1747-4462-B0D1-1441AB1E55C2}" type="presParOf" srcId="{BF66C899-4BEA-418A-84B9-039D87EEECFD}" destId="{4E40A757-8C81-45D8-A429-CEC8FAC8554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0C24-FBAA-49B1-9A32-D45D7FB4184B}">
      <dsp:nvSpPr>
        <dsp:cNvPr id="0" name=""/>
        <dsp:cNvSpPr/>
      </dsp:nvSpPr>
      <dsp:spPr>
        <a:xfrm>
          <a:off x="0" y="431805"/>
          <a:ext cx="615156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604C4-D8CD-485C-BCDF-E0D689E3390A}">
      <dsp:nvSpPr>
        <dsp:cNvPr id="0" name=""/>
        <dsp:cNvSpPr/>
      </dsp:nvSpPr>
      <dsp:spPr>
        <a:xfrm>
          <a:off x="307578" y="92325"/>
          <a:ext cx="43060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0000"/>
              </a:solidFill>
            </a:rPr>
            <a:t>Build Your Team (Physician/Coordinator)</a:t>
          </a:r>
        </a:p>
      </dsp:txBody>
      <dsp:txXfrm>
        <a:off x="340722" y="125469"/>
        <a:ext cx="4239806" cy="612672"/>
      </dsp:txXfrm>
    </dsp:sp>
    <dsp:sp modelId="{0D0AC40C-0AD6-4157-88B0-3710DCD78748}">
      <dsp:nvSpPr>
        <dsp:cNvPr id="0" name=""/>
        <dsp:cNvSpPr/>
      </dsp:nvSpPr>
      <dsp:spPr>
        <a:xfrm>
          <a:off x="0" y="1475085"/>
          <a:ext cx="6151562" cy="579600"/>
        </a:xfrm>
        <a:prstGeom prst="rect">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sp>
    <dsp:sp modelId="{01BE3498-E41A-4856-8770-43A0B547265B}">
      <dsp:nvSpPr>
        <dsp:cNvPr id="0" name=""/>
        <dsp:cNvSpPr/>
      </dsp:nvSpPr>
      <dsp:spPr>
        <a:xfrm>
          <a:off x="307578" y="1135605"/>
          <a:ext cx="4306094" cy="678960"/>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Individual Transition Plan</a:t>
          </a:r>
        </a:p>
      </dsp:txBody>
      <dsp:txXfrm>
        <a:off x="340722" y="1168749"/>
        <a:ext cx="4239806" cy="612672"/>
      </dsp:txXfrm>
    </dsp:sp>
    <dsp:sp modelId="{1E17D3B5-7ED4-4633-85B6-A75D39F85B6D}">
      <dsp:nvSpPr>
        <dsp:cNvPr id="0" name=""/>
        <dsp:cNvSpPr/>
      </dsp:nvSpPr>
      <dsp:spPr>
        <a:xfrm>
          <a:off x="0" y="2518365"/>
          <a:ext cx="6151562" cy="5796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93FFBF76-38D7-4FD3-9EC7-3FD05531816F}">
      <dsp:nvSpPr>
        <dsp:cNvPr id="0" name=""/>
        <dsp:cNvSpPr/>
      </dsp:nvSpPr>
      <dsp:spPr>
        <a:xfrm>
          <a:off x="307578" y="2178885"/>
          <a:ext cx="4306094" cy="67896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Assess Progress / Readiness</a:t>
          </a:r>
        </a:p>
      </dsp:txBody>
      <dsp:txXfrm>
        <a:off x="340722" y="2212029"/>
        <a:ext cx="4239806" cy="612672"/>
      </dsp:txXfrm>
    </dsp:sp>
    <dsp:sp modelId="{6771600A-985A-455F-92E9-4E53AA938513}">
      <dsp:nvSpPr>
        <dsp:cNvPr id="0" name=""/>
        <dsp:cNvSpPr/>
      </dsp:nvSpPr>
      <dsp:spPr>
        <a:xfrm>
          <a:off x="0" y="3561645"/>
          <a:ext cx="6151562" cy="579600"/>
        </a:xfrm>
        <a:prstGeom prst="rect">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sp>
    <dsp:sp modelId="{71DAA088-A322-40F4-9848-EBEF03754B0C}">
      <dsp:nvSpPr>
        <dsp:cNvPr id="0" name=""/>
        <dsp:cNvSpPr/>
      </dsp:nvSpPr>
      <dsp:spPr>
        <a:xfrm>
          <a:off x="307578" y="3222165"/>
          <a:ext cx="4306094" cy="678960"/>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Create Goals</a:t>
          </a:r>
        </a:p>
      </dsp:txBody>
      <dsp:txXfrm>
        <a:off x="340722" y="3255309"/>
        <a:ext cx="4239806" cy="612672"/>
      </dsp:txXfrm>
    </dsp:sp>
    <dsp:sp modelId="{1D075E83-3BC7-4086-A0CF-5D36FA0F01B0}">
      <dsp:nvSpPr>
        <dsp:cNvPr id="0" name=""/>
        <dsp:cNvSpPr/>
      </dsp:nvSpPr>
      <dsp:spPr>
        <a:xfrm>
          <a:off x="0" y="4604925"/>
          <a:ext cx="6151562" cy="5796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0F416EB-612C-4CE1-8BF9-2D2A3EB53F0E}">
      <dsp:nvSpPr>
        <dsp:cNvPr id="0" name=""/>
        <dsp:cNvSpPr/>
      </dsp:nvSpPr>
      <dsp:spPr>
        <a:xfrm>
          <a:off x="307578" y="4265445"/>
          <a:ext cx="4306094" cy="6789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Start Your BINDER</a:t>
          </a:r>
        </a:p>
      </dsp:txBody>
      <dsp:txXfrm>
        <a:off x="340722" y="4298589"/>
        <a:ext cx="4239806"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0C24-FBAA-49B1-9A32-D45D7FB4184B}">
      <dsp:nvSpPr>
        <dsp:cNvPr id="0" name=""/>
        <dsp:cNvSpPr/>
      </dsp:nvSpPr>
      <dsp:spPr>
        <a:xfrm>
          <a:off x="0" y="431805"/>
          <a:ext cx="615156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604C4-D8CD-485C-BCDF-E0D689E3390A}">
      <dsp:nvSpPr>
        <dsp:cNvPr id="0" name=""/>
        <dsp:cNvSpPr/>
      </dsp:nvSpPr>
      <dsp:spPr>
        <a:xfrm>
          <a:off x="307578" y="92325"/>
          <a:ext cx="43060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Build Your Team (Physician/Coordinator)</a:t>
          </a:r>
        </a:p>
      </dsp:txBody>
      <dsp:txXfrm>
        <a:off x="340722" y="125469"/>
        <a:ext cx="4239806" cy="612672"/>
      </dsp:txXfrm>
    </dsp:sp>
    <dsp:sp modelId="{0D0AC40C-0AD6-4157-88B0-3710DCD78748}">
      <dsp:nvSpPr>
        <dsp:cNvPr id="0" name=""/>
        <dsp:cNvSpPr/>
      </dsp:nvSpPr>
      <dsp:spPr>
        <a:xfrm>
          <a:off x="0" y="1475085"/>
          <a:ext cx="6151562" cy="579600"/>
        </a:xfrm>
        <a:prstGeom prst="rect">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sp>
    <dsp:sp modelId="{01BE3498-E41A-4856-8770-43A0B547265B}">
      <dsp:nvSpPr>
        <dsp:cNvPr id="0" name=""/>
        <dsp:cNvSpPr/>
      </dsp:nvSpPr>
      <dsp:spPr>
        <a:xfrm>
          <a:off x="307578" y="1135605"/>
          <a:ext cx="4306094" cy="678960"/>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0000"/>
              </a:solidFill>
            </a:rPr>
            <a:t>Individual Transition Plan</a:t>
          </a:r>
        </a:p>
      </dsp:txBody>
      <dsp:txXfrm>
        <a:off x="340722" y="1168749"/>
        <a:ext cx="4239806" cy="612672"/>
      </dsp:txXfrm>
    </dsp:sp>
    <dsp:sp modelId="{1E17D3B5-7ED4-4633-85B6-A75D39F85B6D}">
      <dsp:nvSpPr>
        <dsp:cNvPr id="0" name=""/>
        <dsp:cNvSpPr/>
      </dsp:nvSpPr>
      <dsp:spPr>
        <a:xfrm>
          <a:off x="0" y="2518365"/>
          <a:ext cx="6151562" cy="5796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93FFBF76-38D7-4FD3-9EC7-3FD05531816F}">
      <dsp:nvSpPr>
        <dsp:cNvPr id="0" name=""/>
        <dsp:cNvSpPr/>
      </dsp:nvSpPr>
      <dsp:spPr>
        <a:xfrm>
          <a:off x="307578" y="2178885"/>
          <a:ext cx="4306094" cy="67896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Assess Progress / Readiness</a:t>
          </a:r>
        </a:p>
      </dsp:txBody>
      <dsp:txXfrm>
        <a:off x="340722" y="2212029"/>
        <a:ext cx="4239806" cy="612672"/>
      </dsp:txXfrm>
    </dsp:sp>
    <dsp:sp modelId="{6771600A-985A-455F-92E9-4E53AA938513}">
      <dsp:nvSpPr>
        <dsp:cNvPr id="0" name=""/>
        <dsp:cNvSpPr/>
      </dsp:nvSpPr>
      <dsp:spPr>
        <a:xfrm>
          <a:off x="0" y="3561645"/>
          <a:ext cx="6151562" cy="579600"/>
        </a:xfrm>
        <a:prstGeom prst="rect">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sp>
    <dsp:sp modelId="{71DAA088-A322-40F4-9848-EBEF03754B0C}">
      <dsp:nvSpPr>
        <dsp:cNvPr id="0" name=""/>
        <dsp:cNvSpPr/>
      </dsp:nvSpPr>
      <dsp:spPr>
        <a:xfrm>
          <a:off x="307578" y="3222165"/>
          <a:ext cx="4306094" cy="678960"/>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Create Goals</a:t>
          </a:r>
        </a:p>
      </dsp:txBody>
      <dsp:txXfrm>
        <a:off x="340722" y="3255309"/>
        <a:ext cx="4239806" cy="612672"/>
      </dsp:txXfrm>
    </dsp:sp>
    <dsp:sp modelId="{1D075E83-3BC7-4086-A0CF-5D36FA0F01B0}">
      <dsp:nvSpPr>
        <dsp:cNvPr id="0" name=""/>
        <dsp:cNvSpPr/>
      </dsp:nvSpPr>
      <dsp:spPr>
        <a:xfrm>
          <a:off x="0" y="4604925"/>
          <a:ext cx="6151562" cy="5796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0F416EB-612C-4CE1-8BF9-2D2A3EB53F0E}">
      <dsp:nvSpPr>
        <dsp:cNvPr id="0" name=""/>
        <dsp:cNvSpPr/>
      </dsp:nvSpPr>
      <dsp:spPr>
        <a:xfrm>
          <a:off x="307578" y="4265445"/>
          <a:ext cx="4306094" cy="6789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Start Your BINDER</a:t>
          </a:r>
        </a:p>
      </dsp:txBody>
      <dsp:txXfrm>
        <a:off x="340722" y="4298589"/>
        <a:ext cx="423980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D1C5-4219-43B3-AC25-D03A9F6FD7DF}">
      <dsp:nvSpPr>
        <dsp:cNvPr id="0" name=""/>
        <dsp:cNvSpPr/>
      </dsp:nvSpPr>
      <dsp:spPr>
        <a:xfrm>
          <a:off x="3206" y="193983"/>
          <a:ext cx="3126581"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14-15 years</a:t>
          </a:r>
        </a:p>
      </dsp:txBody>
      <dsp:txXfrm>
        <a:off x="3206" y="193983"/>
        <a:ext cx="3126581" cy="547200"/>
      </dsp:txXfrm>
    </dsp:sp>
    <dsp:sp modelId="{BA8231EF-635D-4CEC-87C7-81429E9BDF56}">
      <dsp:nvSpPr>
        <dsp:cNvPr id="0" name=""/>
        <dsp:cNvSpPr/>
      </dsp:nvSpPr>
      <dsp:spPr>
        <a:xfrm>
          <a:off x="3206" y="741183"/>
          <a:ext cx="3126581" cy="21725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IEP should include transition goals</a:t>
          </a:r>
        </a:p>
        <a:p>
          <a:pPr marL="171450" lvl="1" indent="-171450" algn="l" defTabSz="844550">
            <a:lnSpc>
              <a:spcPct val="90000"/>
            </a:lnSpc>
            <a:spcBef>
              <a:spcPct val="0"/>
            </a:spcBef>
            <a:spcAft>
              <a:spcPct val="15000"/>
            </a:spcAft>
            <a:buChar char="•"/>
          </a:pPr>
          <a:r>
            <a:rPr lang="en-US" sz="1900" kern="1200"/>
            <a:t>Volunteer</a:t>
          </a:r>
        </a:p>
        <a:p>
          <a:pPr marL="171450" lvl="1" indent="-171450" algn="l" defTabSz="844550">
            <a:lnSpc>
              <a:spcPct val="90000"/>
            </a:lnSpc>
            <a:spcBef>
              <a:spcPct val="0"/>
            </a:spcBef>
            <a:spcAft>
              <a:spcPct val="15000"/>
            </a:spcAft>
            <a:buChar char="•"/>
          </a:pPr>
          <a:r>
            <a:rPr lang="en-US" sz="1900" kern="1200"/>
            <a:t>Understand disability and need for accommodations</a:t>
          </a:r>
        </a:p>
      </dsp:txBody>
      <dsp:txXfrm>
        <a:off x="3206" y="741183"/>
        <a:ext cx="3126581" cy="2172581"/>
      </dsp:txXfrm>
    </dsp:sp>
    <dsp:sp modelId="{6DCC9A7B-3131-41A5-8477-340EE1BE90E9}">
      <dsp:nvSpPr>
        <dsp:cNvPr id="0" name=""/>
        <dsp:cNvSpPr/>
      </dsp:nvSpPr>
      <dsp:spPr>
        <a:xfrm>
          <a:off x="3567509" y="193983"/>
          <a:ext cx="3126581" cy="547200"/>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16-17 years</a:t>
          </a:r>
        </a:p>
      </dsp:txBody>
      <dsp:txXfrm>
        <a:off x="3567509" y="193983"/>
        <a:ext cx="3126581" cy="547200"/>
      </dsp:txXfrm>
    </dsp:sp>
    <dsp:sp modelId="{4207BE05-841C-4374-A89B-CA1BB54C3522}">
      <dsp:nvSpPr>
        <dsp:cNvPr id="0" name=""/>
        <dsp:cNvSpPr/>
      </dsp:nvSpPr>
      <dsp:spPr>
        <a:xfrm>
          <a:off x="3567509" y="741183"/>
          <a:ext cx="3126581" cy="2172581"/>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IEP should be specific to post-secondary and employment goals</a:t>
          </a:r>
        </a:p>
        <a:p>
          <a:pPr marL="171450" lvl="1" indent="-171450" algn="l" defTabSz="844550">
            <a:lnSpc>
              <a:spcPct val="90000"/>
            </a:lnSpc>
            <a:spcBef>
              <a:spcPct val="0"/>
            </a:spcBef>
            <a:spcAft>
              <a:spcPct val="15000"/>
            </a:spcAft>
            <a:buChar char="•"/>
          </a:pPr>
          <a:r>
            <a:rPr lang="en-US" sz="1900" kern="1200"/>
            <a:t>Invite community resources to IEP</a:t>
          </a:r>
        </a:p>
        <a:p>
          <a:pPr marL="171450" lvl="1" indent="-171450" algn="l" defTabSz="844550">
            <a:lnSpc>
              <a:spcPct val="90000"/>
            </a:lnSpc>
            <a:spcBef>
              <a:spcPct val="0"/>
            </a:spcBef>
            <a:spcAft>
              <a:spcPct val="15000"/>
            </a:spcAft>
            <a:buChar char="•"/>
          </a:pPr>
          <a:r>
            <a:rPr lang="en-US" sz="1900" kern="1200"/>
            <a:t>Explore work experiences</a:t>
          </a:r>
        </a:p>
        <a:p>
          <a:pPr marL="171450" lvl="1" indent="-171450" algn="l" defTabSz="844550">
            <a:lnSpc>
              <a:spcPct val="90000"/>
            </a:lnSpc>
            <a:spcBef>
              <a:spcPct val="0"/>
            </a:spcBef>
            <a:spcAft>
              <a:spcPct val="15000"/>
            </a:spcAft>
            <a:buChar char="•"/>
          </a:pPr>
          <a:r>
            <a:rPr lang="en-US" sz="1900" kern="1200" dirty="0"/>
            <a:t>Start Resume</a:t>
          </a:r>
        </a:p>
      </dsp:txBody>
      <dsp:txXfrm>
        <a:off x="3567509" y="741183"/>
        <a:ext cx="3126581" cy="2172581"/>
      </dsp:txXfrm>
    </dsp:sp>
    <dsp:sp modelId="{34676F09-AA9E-405C-9E3F-E8943DEF265C}">
      <dsp:nvSpPr>
        <dsp:cNvPr id="0" name=""/>
        <dsp:cNvSpPr/>
      </dsp:nvSpPr>
      <dsp:spPr>
        <a:xfrm>
          <a:off x="7131812" y="193983"/>
          <a:ext cx="3126581" cy="5472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18-21 years</a:t>
          </a:r>
        </a:p>
      </dsp:txBody>
      <dsp:txXfrm>
        <a:off x="7131812" y="193983"/>
        <a:ext cx="3126581" cy="547200"/>
      </dsp:txXfrm>
    </dsp:sp>
    <dsp:sp modelId="{A4EBD0B3-2A04-47F3-A0DB-D443E0E86B4E}">
      <dsp:nvSpPr>
        <dsp:cNvPr id="0" name=""/>
        <dsp:cNvSpPr/>
      </dsp:nvSpPr>
      <dsp:spPr>
        <a:xfrm>
          <a:off x="7131812" y="741183"/>
          <a:ext cx="3126581" cy="2172581"/>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IEP should be about job placement, training and accommodations</a:t>
          </a:r>
        </a:p>
        <a:p>
          <a:pPr marL="171450" lvl="1" indent="-171450" algn="l" defTabSz="844550">
            <a:lnSpc>
              <a:spcPct val="90000"/>
            </a:lnSpc>
            <a:spcBef>
              <a:spcPct val="0"/>
            </a:spcBef>
            <a:spcAft>
              <a:spcPct val="15000"/>
            </a:spcAft>
            <a:buChar char="•"/>
          </a:pPr>
          <a:r>
            <a:rPr lang="en-US" sz="1900" kern="1200" dirty="0"/>
            <a:t>Complete Resume</a:t>
          </a:r>
        </a:p>
        <a:p>
          <a:pPr marL="171450" lvl="1" indent="-171450" algn="l" defTabSz="844550">
            <a:lnSpc>
              <a:spcPct val="90000"/>
            </a:lnSpc>
            <a:spcBef>
              <a:spcPct val="0"/>
            </a:spcBef>
            <a:spcAft>
              <a:spcPct val="15000"/>
            </a:spcAft>
            <a:buChar char="•"/>
          </a:pPr>
          <a:r>
            <a:rPr lang="en-US" sz="1900" kern="1200"/>
            <a:t>Apply for jobs</a:t>
          </a:r>
        </a:p>
      </dsp:txBody>
      <dsp:txXfrm>
        <a:off x="7131812" y="741183"/>
        <a:ext cx="3126581" cy="2172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D1C5-4219-43B3-AC25-D03A9F6FD7DF}">
      <dsp:nvSpPr>
        <dsp:cNvPr id="0" name=""/>
        <dsp:cNvSpPr/>
      </dsp:nvSpPr>
      <dsp:spPr>
        <a:xfrm>
          <a:off x="3206" y="620067"/>
          <a:ext cx="3126581" cy="46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14-15 years</a:t>
          </a:r>
        </a:p>
      </dsp:txBody>
      <dsp:txXfrm>
        <a:off x="3206" y="620067"/>
        <a:ext cx="3126581" cy="460800"/>
      </dsp:txXfrm>
    </dsp:sp>
    <dsp:sp modelId="{BA8231EF-635D-4CEC-87C7-81429E9BDF56}">
      <dsp:nvSpPr>
        <dsp:cNvPr id="0" name=""/>
        <dsp:cNvSpPr/>
      </dsp:nvSpPr>
      <dsp:spPr>
        <a:xfrm>
          <a:off x="3206" y="1080867"/>
          <a:ext cx="3126581" cy="14068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Set up Bank Account</a:t>
          </a:r>
        </a:p>
        <a:p>
          <a:pPr marL="171450" lvl="1" indent="-171450" algn="l" defTabSz="711200">
            <a:lnSpc>
              <a:spcPct val="90000"/>
            </a:lnSpc>
            <a:spcBef>
              <a:spcPct val="0"/>
            </a:spcBef>
            <a:spcAft>
              <a:spcPct val="15000"/>
            </a:spcAft>
            <a:buChar char="•"/>
          </a:pPr>
          <a:r>
            <a:rPr lang="en-US" sz="1600" kern="1200" dirty="0"/>
            <a:t>Research Special Needs Trust and Able Accounts</a:t>
          </a:r>
        </a:p>
      </dsp:txBody>
      <dsp:txXfrm>
        <a:off x="3206" y="1080867"/>
        <a:ext cx="3126581" cy="1406812"/>
      </dsp:txXfrm>
    </dsp:sp>
    <dsp:sp modelId="{6DCC9A7B-3131-41A5-8477-340EE1BE90E9}">
      <dsp:nvSpPr>
        <dsp:cNvPr id="0" name=""/>
        <dsp:cNvSpPr/>
      </dsp:nvSpPr>
      <dsp:spPr>
        <a:xfrm>
          <a:off x="3567509" y="620067"/>
          <a:ext cx="3126581" cy="460800"/>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16-17 years</a:t>
          </a:r>
        </a:p>
      </dsp:txBody>
      <dsp:txXfrm>
        <a:off x="3567509" y="620067"/>
        <a:ext cx="3126581" cy="460800"/>
      </dsp:txXfrm>
    </dsp:sp>
    <dsp:sp modelId="{4207BE05-841C-4374-A89B-CA1BB54C3522}">
      <dsp:nvSpPr>
        <dsp:cNvPr id="0" name=""/>
        <dsp:cNvSpPr/>
      </dsp:nvSpPr>
      <dsp:spPr>
        <a:xfrm>
          <a:off x="3567509" y="1080867"/>
          <a:ext cx="3126581" cy="1406812"/>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Obtain State ID</a:t>
          </a:r>
        </a:p>
        <a:p>
          <a:pPr marL="171450" lvl="1" indent="-171450" algn="l" defTabSz="711200">
            <a:lnSpc>
              <a:spcPct val="90000"/>
            </a:lnSpc>
            <a:spcBef>
              <a:spcPct val="0"/>
            </a:spcBef>
            <a:spcAft>
              <a:spcPct val="15000"/>
            </a:spcAft>
            <a:buChar char="•"/>
          </a:pPr>
          <a:r>
            <a:rPr lang="en-US" sz="1600" kern="1200" dirty="0"/>
            <a:t>Research and prepare to apply for SSI</a:t>
          </a:r>
        </a:p>
        <a:p>
          <a:pPr marL="171450" lvl="1" indent="-171450" algn="l" defTabSz="711200">
            <a:lnSpc>
              <a:spcPct val="90000"/>
            </a:lnSpc>
            <a:spcBef>
              <a:spcPct val="0"/>
            </a:spcBef>
            <a:spcAft>
              <a:spcPct val="15000"/>
            </a:spcAft>
            <a:buChar char="•"/>
          </a:pPr>
          <a:r>
            <a:rPr lang="en-US" sz="1600" kern="1200" dirty="0"/>
            <a:t>Set up Trust</a:t>
          </a:r>
        </a:p>
        <a:p>
          <a:pPr marL="171450" lvl="1" indent="-171450" algn="l" defTabSz="711200">
            <a:lnSpc>
              <a:spcPct val="90000"/>
            </a:lnSpc>
            <a:spcBef>
              <a:spcPct val="0"/>
            </a:spcBef>
            <a:spcAft>
              <a:spcPct val="15000"/>
            </a:spcAft>
            <a:buChar char="•"/>
          </a:pPr>
          <a:r>
            <a:rPr lang="en-US" sz="1600" kern="1200" dirty="0"/>
            <a:t>Research about health insurance</a:t>
          </a:r>
        </a:p>
      </dsp:txBody>
      <dsp:txXfrm>
        <a:off x="3567509" y="1080867"/>
        <a:ext cx="3126581" cy="1406812"/>
      </dsp:txXfrm>
    </dsp:sp>
    <dsp:sp modelId="{34676F09-AA9E-405C-9E3F-E8943DEF265C}">
      <dsp:nvSpPr>
        <dsp:cNvPr id="0" name=""/>
        <dsp:cNvSpPr/>
      </dsp:nvSpPr>
      <dsp:spPr>
        <a:xfrm>
          <a:off x="7131812" y="620067"/>
          <a:ext cx="3126581" cy="4608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18-21 years</a:t>
          </a:r>
        </a:p>
      </dsp:txBody>
      <dsp:txXfrm>
        <a:off x="7131812" y="620067"/>
        <a:ext cx="3126581" cy="460800"/>
      </dsp:txXfrm>
    </dsp:sp>
    <dsp:sp modelId="{A4EBD0B3-2A04-47F3-A0DB-D443E0E86B4E}">
      <dsp:nvSpPr>
        <dsp:cNvPr id="0" name=""/>
        <dsp:cNvSpPr/>
      </dsp:nvSpPr>
      <dsp:spPr>
        <a:xfrm>
          <a:off x="7131812" y="1080867"/>
          <a:ext cx="3126581" cy="1406812"/>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Apply for SSI</a:t>
          </a:r>
        </a:p>
        <a:p>
          <a:pPr marL="171450" lvl="1" indent="-171450" algn="l" defTabSz="711200">
            <a:lnSpc>
              <a:spcPct val="90000"/>
            </a:lnSpc>
            <a:spcBef>
              <a:spcPct val="0"/>
            </a:spcBef>
            <a:spcAft>
              <a:spcPct val="15000"/>
            </a:spcAft>
            <a:buChar char="•"/>
          </a:pPr>
          <a:r>
            <a:rPr lang="en-US" sz="1600" kern="1200" dirty="0"/>
            <a:t>Manage bank account independently/interdependently</a:t>
          </a:r>
        </a:p>
        <a:p>
          <a:pPr marL="171450" lvl="1" indent="-171450" algn="l" defTabSz="711200">
            <a:lnSpc>
              <a:spcPct val="90000"/>
            </a:lnSpc>
            <a:spcBef>
              <a:spcPct val="0"/>
            </a:spcBef>
            <a:spcAft>
              <a:spcPct val="15000"/>
            </a:spcAft>
            <a:buChar char="•"/>
          </a:pPr>
          <a:r>
            <a:rPr lang="en-US" sz="1600" kern="1200" dirty="0"/>
            <a:t>Research Health insurance</a:t>
          </a:r>
        </a:p>
        <a:p>
          <a:pPr marL="171450" lvl="1" indent="-171450" algn="l" defTabSz="711200">
            <a:lnSpc>
              <a:spcPct val="90000"/>
            </a:lnSpc>
            <a:spcBef>
              <a:spcPct val="0"/>
            </a:spcBef>
            <a:spcAft>
              <a:spcPct val="15000"/>
            </a:spcAft>
            <a:buChar char="•"/>
          </a:pPr>
          <a:r>
            <a:rPr lang="en-US" sz="1600" kern="1200" dirty="0"/>
            <a:t>Appy for Waivers</a:t>
          </a:r>
        </a:p>
      </dsp:txBody>
      <dsp:txXfrm>
        <a:off x="7131812" y="1080867"/>
        <a:ext cx="3126581" cy="1406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D1C5-4219-43B3-AC25-D03A9F6FD7DF}">
      <dsp:nvSpPr>
        <dsp:cNvPr id="0" name=""/>
        <dsp:cNvSpPr/>
      </dsp:nvSpPr>
      <dsp:spPr>
        <a:xfrm>
          <a:off x="3206" y="75469"/>
          <a:ext cx="312658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14-15 years</a:t>
          </a:r>
        </a:p>
      </dsp:txBody>
      <dsp:txXfrm>
        <a:off x="3206" y="75469"/>
        <a:ext cx="3126581" cy="748800"/>
      </dsp:txXfrm>
    </dsp:sp>
    <dsp:sp modelId="{BA8231EF-635D-4CEC-87C7-81429E9BDF56}">
      <dsp:nvSpPr>
        <dsp:cNvPr id="0" name=""/>
        <dsp:cNvSpPr/>
      </dsp:nvSpPr>
      <dsp:spPr>
        <a:xfrm>
          <a:off x="3206" y="824269"/>
          <a:ext cx="3126581" cy="22080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Parents should have a will </a:t>
          </a:r>
        </a:p>
      </dsp:txBody>
      <dsp:txXfrm>
        <a:off x="3206" y="824269"/>
        <a:ext cx="3126581" cy="2208009"/>
      </dsp:txXfrm>
    </dsp:sp>
    <dsp:sp modelId="{6DCC9A7B-3131-41A5-8477-340EE1BE90E9}">
      <dsp:nvSpPr>
        <dsp:cNvPr id="0" name=""/>
        <dsp:cNvSpPr/>
      </dsp:nvSpPr>
      <dsp:spPr>
        <a:xfrm>
          <a:off x="3567509" y="75469"/>
          <a:ext cx="3126581" cy="748800"/>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16-17 years</a:t>
          </a:r>
        </a:p>
      </dsp:txBody>
      <dsp:txXfrm>
        <a:off x="3567509" y="75469"/>
        <a:ext cx="3126581" cy="748800"/>
      </dsp:txXfrm>
    </dsp:sp>
    <dsp:sp modelId="{4207BE05-841C-4374-A89B-CA1BB54C3522}">
      <dsp:nvSpPr>
        <dsp:cNvPr id="0" name=""/>
        <dsp:cNvSpPr/>
      </dsp:nvSpPr>
      <dsp:spPr>
        <a:xfrm>
          <a:off x="3567509" y="824269"/>
          <a:ext cx="3126581" cy="2208009"/>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Research Power of Attorney v Guardianship</a:t>
          </a:r>
        </a:p>
        <a:p>
          <a:pPr marL="228600" lvl="1" indent="-228600" algn="l" defTabSz="1155700">
            <a:lnSpc>
              <a:spcPct val="90000"/>
            </a:lnSpc>
            <a:spcBef>
              <a:spcPct val="0"/>
            </a:spcBef>
            <a:spcAft>
              <a:spcPct val="15000"/>
            </a:spcAft>
            <a:buChar char="•"/>
          </a:pPr>
          <a:r>
            <a:rPr lang="en-US" sz="2600" kern="1200" dirty="0"/>
            <a:t>Talk with Special Needs Attorney</a:t>
          </a:r>
        </a:p>
      </dsp:txBody>
      <dsp:txXfrm>
        <a:off x="3567509" y="824269"/>
        <a:ext cx="3126581" cy="2208009"/>
      </dsp:txXfrm>
    </dsp:sp>
    <dsp:sp modelId="{34676F09-AA9E-405C-9E3F-E8943DEF265C}">
      <dsp:nvSpPr>
        <dsp:cNvPr id="0" name=""/>
        <dsp:cNvSpPr/>
      </dsp:nvSpPr>
      <dsp:spPr>
        <a:xfrm>
          <a:off x="7131812" y="75469"/>
          <a:ext cx="3126581" cy="7488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18-21 years</a:t>
          </a:r>
        </a:p>
      </dsp:txBody>
      <dsp:txXfrm>
        <a:off x="7131812" y="75469"/>
        <a:ext cx="3126581" cy="748800"/>
      </dsp:txXfrm>
    </dsp:sp>
    <dsp:sp modelId="{A4EBD0B3-2A04-47F3-A0DB-D443E0E86B4E}">
      <dsp:nvSpPr>
        <dsp:cNvPr id="0" name=""/>
        <dsp:cNvSpPr/>
      </dsp:nvSpPr>
      <dsp:spPr>
        <a:xfrm>
          <a:off x="7131812" y="824269"/>
          <a:ext cx="3126581" cy="2208009"/>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Set up POA v guardianship</a:t>
          </a:r>
        </a:p>
        <a:p>
          <a:pPr marL="228600" lvl="1" indent="-228600" algn="l" defTabSz="1155700">
            <a:lnSpc>
              <a:spcPct val="90000"/>
            </a:lnSpc>
            <a:spcBef>
              <a:spcPct val="0"/>
            </a:spcBef>
            <a:spcAft>
              <a:spcPct val="15000"/>
            </a:spcAft>
            <a:buChar char="•"/>
          </a:pPr>
          <a:r>
            <a:rPr lang="en-US" sz="2600" kern="1200" dirty="0"/>
            <a:t>Apply to vote</a:t>
          </a:r>
        </a:p>
        <a:p>
          <a:pPr marL="228600" lvl="1" indent="-228600" algn="l" defTabSz="1155700">
            <a:lnSpc>
              <a:spcPct val="90000"/>
            </a:lnSpc>
            <a:spcBef>
              <a:spcPct val="0"/>
            </a:spcBef>
            <a:spcAft>
              <a:spcPct val="15000"/>
            </a:spcAft>
            <a:buChar char="•"/>
          </a:pPr>
          <a:r>
            <a:rPr lang="en-US" sz="2600" kern="1200" dirty="0"/>
            <a:t>Males register with selective service</a:t>
          </a:r>
        </a:p>
      </dsp:txBody>
      <dsp:txXfrm>
        <a:off x="7131812" y="824269"/>
        <a:ext cx="3126581" cy="22080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0C24-FBAA-49B1-9A32-D45D7FB4184B}">
      <dsp:nvSpPr>
        <dsp:cNvPr id="0" name=""/>
        <dsp:cNvSpPr/>
      </dsp:nvSpPr>
      <dsp:spPr>
        <a:xfrm>
          <a:off x="0" y="431805"/>
          <a:ext cx="615156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604C4-D8CD-485C-BCDF-E0D689E3390A}">
      <dsp:nvSpPr>
        <dsp:cNvPr id="0" name=""/>
        <dsp:cNvSpPr/>
      </dsp:nvSpPr>
      <dsp:spPr>
        <a:xfrm>
          <a:off x="307578" y="92325"/>
          <a:ext cx="43060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Build Your Team (Physician/Coordinator)</a:t>
          </a:r>
        </a:p>
      </dsp:txBody>
      <dsp:txXfrm>
        <a:off x="340722" y="125469"/>
        <a:ext cx="4239806" cy="612672"/>
      </dsp:txXfrm>
    </dsp:sp>
    <dsp:sp modelId="{0D0AC40C-0AD6-4157-88B0-3710DCD78748}">
      <dsp:nvSpPr>
        <dsp:cNvPr id="0" name=""/>
        <dsp:cNvSpPr/>
      </dsp:nvSpPr>
      <dsp:spPr>
        <a:xfrm>
          <a:off x="0" y="1475085"/>
          <a:ext cx="6151562" cy="579600"/>
        </a:xfrm>
        <a:prstGeom prst="rect">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sp>
    <dsp:sp modelId="{01BE3498-E41A-4856-8770-43A0B547265B}">
      <dsp:nvSpPr>
        <dsp:cNvPr id="0" name=""/>
        <dsp:cNvSpPr/>
      </dsp:nvSpPr>
      <dsp:spPr>
        <a:xfrm>
          <a:off x="307578" y="1135605"/>
          <a:ext cx="4306094" cy="678960"/>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Individual Transition Plan</a:t>
          </a:r>
        </a:p>
      </dsp:txBody>
      <dsp:txXfrm>
        <a:off x="340722" y="1168749"/>
        <a:ext cx="4239806" cy="612672"/>
      </dsp:txXfrm>
    </dsp:sp>
    <dsp:sp modelId="{1E17D3B5-7ED4-4633-85B6-A75D39F85B6D}">
      <dsp:nvSpPr>
        <dsp:cNvPr id="0" name=""/>
        <dsp:cNvSpPr/>
      </dsp:nvSpPr>
      <dsp:spPr>
        <a:xfrm>
          <a:off x="0" y="2518365"/>
          <a:ext cx="6151562" cy="5796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93FFBF76-38D7-4FD3-9EC7-3FD05531816F}">
      <dsp:nvSpPr>
        <dsp:cNvPr id="0" name=""/>
        <dsp:cNvSpPr/>
      </dsp:nvSpPr>
      <dsp:spPr>
        <a:xfrm>
          <a:off x="307578" y="2178885"/>
          <a:ext cx="4306094" cy="67896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0000"/>
              </a:solidFill>
            </a:rPr>
            <a:t>Assess Progress / Readiness</a:t>
          </a:r>
        </a:p>
      </dsp:txBody>
      <dsp:txXfrm>
        <a:off x="340722" y="2212029"/>
        <a:ext cx="4239806" cy="612672"/>
      </dsp:txXfrm>
    </dsp:sp>
    <dsp:sp modelId="{6771600A-985A-455F-92E9-4E53AA938513}">
      <dsp:nvSpPr>
        <dsp:cNvPr id="0" name=""/>
        <dsp:cNvSpPr/>
      </dsp:nvSpPr>
      <dsp:spPr>
        <a:xfrm>
          <a:off x="0" y="3561645"/>
          <a:ext cx="6151562" cy="579600"/>
        </a:xfrm>
        <a:prstGeom prst="rect">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sp>
    <dsp:sp modelId="{71DAA088-A322-40F4-9848-EBEF03754B0C}">
      <dsp:nvSpPr>
        <dsp:cNvPr id="0" name=""/>
        <dsp:cNvSpPr/>
      </dsp:nvSpPr>
      <dsp:spPr>
        <a:xfrm>
          <a:off x="307578" y="3222165"/>
          <a:ext cx="4306094" cy="678960"/>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Create Goals</a:t>
          </a:r>
        </a:p>
      </dsp:txBody>
      <dsp:txXfrm>
        <a:off x="340722" y="3255309"/>
        <a:ext cx="4239806" cy="612672"/>
      </dsp:txXfrm>
    </dsp:sp>
    <dsp:sp modelId="{1D075E83-3BC7-4086-A0CF-5D36FA0F01B0}">
      <dsp:nvSpPr>
        <dsp:cNvPr id="0" name=""/>
        <dsp:cNvSpPr/>
      </dsp:nvSpPr>
      <dsp:spPr>
        <a:xfrm>
          <a:off x="0" y="4604925"/>
          <a:ext cx="6151562" cy="5796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0F416EB-612C-4CE1-8BF9-2D2A3EB53F0E}">
      <dsp:nvSpPr>
        <dsp:cNvPr id="0" name=""/>
        <dsp:cNvSpPr/>
      </dsp:nvSpPr>
      <dsp:spPr>
        <a:xfrm>
          <a:off x="307578" y="4265445"/>
          <a:ext cx="4306094" cy="6789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Start Your BINDER</a:t>
          </a:r>
        </a:p>
      </dsp:txBody>
      <dsp:txXfrm>
        <a:off x="340722" y="4298589"/>
        <a:ext cx="4239806"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0C24-FBAA-49B1-9A32-D45D7FB4184B}">
      <dsp:nvSpPr>
        <dsp:cNvPr id="0" name=""/>
        <dsp:cNvSpPr/>
      </dsp:nvSpPr>
      <dsp:spPr>
        <a:xfrm>
          <a:off x="0" y="431805"/>
          <a:ext cx="615156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604C4-D8CD-485C-BCDF-E0D689E3390A}">
      <dsp:nvSpPr>
        <dsp:cNvPr id="0" name=""/>
        <dsp:cNvSpPr/>
      </dsp:nvSpPr>
      <dsp:spPr>
        <a:xfrm>
          <a:off x="307578" y="92325"/>
          <a:ext cx="43060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Build Your Team (Physician/Coordinator)</a:t>
          </a:r>
        </a:p>
      </dsp:txBody>
      <dsp:txXfrm>
        <a:off x="340722" y="125469"/>
        <a:ext cx="4239806" cy="612672"/>
      </dsp:txXfrm>
    </dsp:sp>
    <dsp:sp modelId="{0D0AC40C-0AD6-4157-88B0-3710DCD78748}">
      <dsp:nvSpPr>
        <dsp:cNvPr id="0" name=""/>
        <dsp:cNvSpPr/>
      </dsp:nvSpPr>
      <dsp:spPr>
        <a:xfrm>
          <a:off x="0" y="1475085"/>
          <a:ext cx="6151562" cy="579600"/>
        </a:xfrm>
        <a:prstGeom prst="rect">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sp>
    <dsp:sp modelId="{01BE3498-E41A-4856-8770-43A0B547265B}">
      <dsp:nvSpPr>
        <dsp:cNvPr id="0" name=""/>
        <dsp:cNvSpPr/>
      </dsp:nvSpPr>
      <dsp:spPr>
        <a:xfrm>
          <a:off x="307578" y="1135605"/>
          <a:ext cx="4306094" cy="678960"/>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Individual Transition Plan</a:t>
          </a:r>
        </a:p>
      </dsp:txBody>
      <dsp:txXfrm>
        <a:off x="340722" y="1168749"/>
        <a:ext cx="4239806" cy="612672"/>
      </dsp:txXfrm>
    </dsp:sp>
    <dsp:sp modelId="{1E17D3B5-7ED4-4633-85B6-A75D39F85B6D}">
      <dsp:nvSpPr>
        <dsp:cNvPr id="0" name=""/>
        <dsp:cNvSpPr/>
      </dsp:nvSpPr>
      <dsp:spPr>
        <a:xfrm>
          <a:off x="0" y="2518365"/>
          <a:ext cx="6151562" cy="5796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93FFBF76-38D7-4FD3-9EC7-3FD05531816F}">
      <dsp:nvSpPr>
        <dsp:cNvPr id="0" name=""/>
        <dsp:cNvSpPr/>
      </dsp:nvSpPr>
      <dsp:spPr>
        <a:xfrm>
          <a:off x="307578" y="2178885"/>
          <a:ext cx="4306094" cy="67896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Assess Progress / Readiness</a:t>
          </a:r>
        </a:p>
      </dsp:txBody>
      <dsp:txXfrm>
        <a:off x="340722" y="2212029"/>
        <a:ext cx="4239806" cy="612672"/>
      </dsp:txXfrm>
    </dsp:sp>
    <dsp:sp modelId="{6771600A-985A-455F-92E9-4E53AA938513}">
      <dsp:nvSpPr>
        <dsp:cNvPr id="0" name=""/>
        <dsp:cNvSpPr/>
      </dsp:nvSpPr>
      <dsp:spPr>
        <a:xfrm>
          <a:off x="0" y="3561645"/>
          <a:ext cx="6151562" cy="579600"/>
        </a:xfrm>
        <a:prstGeom prst="rect">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sp>
    <dsp:sp modelId="{71DAA088-A322-40F4-9848-EBEF03754B0C}">
      <dsp:nvSpPr>
        <dsp:cNvPr id="0" name=""/>
        <dsp:cNvSpPr/>
      </dsp:nvSpPr>
      <dsp:spPr>
        <a:xfrm>
          <a:off x="307578" y="3222165"/>
          <a:ext cx="4306094" cy="678960"/>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0000"/>
              </a:solidFill>
            </a:rPr>
            <a:t>Create Goals</a:t>
          </a:r>
        </a:p>
      </dsp:txBody>
      <dsp:txXfrm>
        <a:off x="340722" y="3255309"/>
        <a:ext cx="4239806" cy="612672"/>
      </dsp:txXfrm>
    </dsp:sp>
    <dsp:sp modelId="{1D075E83-3BC7-4086-A0CF-5D36FA0F01B0}">
      <dsp:nvSpPr>
        <dsp:cNvPr id="0" name=""/>
        <dsp:cNvSpPr/>
      </dsp:nvSpPr>
      <dsp:spPr>
        <a:xfrm>
          <a:off x="0" y="4604925"/>
          <a:ext cx="6151562" cy="5796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0F416EB-612C-4CE1-8BF9-2D2A3EB53F0E}">
      <dsp:nvSpPr>
        <dsp:cNvPr id="0" name=""/>
        <dsp:cNvSpPr/>
      </dsp:nvSpPr>
      <dsp:spPr>
        <a:xfrm>
          <a:off x="307578" y="4265445"/>
          <a:ext cx="4306094" cy="6789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Start Your BINDER</a:t>
          </a:r>
        </a:p>
      </dsp:txBody>
      <dsp:txXfrm>
        <a:off x="340722" y="4298589"/>
        <a:ext cx="4239806"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F4F1D-E091-4EAF-B6A3-9290DCBD7F02}">
      <dsp:nvSpPr>
        <dsp:cNvPr id="0" name=""/>
        <dsp:cNvSpPr/>
      </dsp:nvSpPr>
      <dsp:spPr>
        <a:xfrm>
          <a:off x="0" y="0"/>
          <a:ext cx="5026421" cy="1391126"/>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Buy a Pill Tray</a:t>
          </a:r>
        </a:p>
      </dsp:txBody>
      <dsp:txXfrm>
        <a:off x="40745" y="40745"/>
        <a:ext cx="3525286" cy="1309636"/>
      </dsp:txXfrm>
    </dsp:sp>
    <dsp:sp modelId="{F5B544E0-422D-42E4-AA3C-CD0830B77B9A}">
      <dsp:nvSpPr>
        <dsp:cNvPr id="0" name=""/>
        <dsp:cNvSpPr/>
      </dsp:nvSpPr>
      <dsp:spPr>
        <a:xfrm>
          <a:off x="443507" y="1622980"/>
          <a:ext cx="5026421" cy="1391126"/>
        </a:xfrm>
        <a:prstGeom prst="roundRect">
          <a:avLst>
            <a:gd name="adj" fmla="val 10000"/>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Start with learning to fill pill tray and take medication daily with supervision</a:t>
          </a:r>
        </a:p>
      </dsp:txBody>
      <dsp:txXfrm>
        <a:off x="484252" y="1663725"/>
        <a:ext cx="3597191" cy="1309636"/>
      </dsp:txXfrm>
    </dsp:sp>
    <dsp:sp modelId="{21B510AC-AD1D-4D13-B6C5-DD09CED253CF}">
      <dsp:nvSpPr>
        <dsp:cNvPr id="0" name=""/>
        <dsp:cNvSpPr/>
      </dsp:nvSpPr>
      <dsp:spPr>
        <a:xfrm>
          <a:off x="887015" y="3245961"/>
          <a:ext cx="5026421" cy="1391126"/>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Manage medication independently</a:t>
          </a:r>
        </a:p>
      </dsp:txBody>
      <dsp:txXfrm>
        <a:off x="927760" y="3286706"/>
        <a:ext cx="3597191" cy="1309636"/>
      </dsp:txXfrm>
    </dsp:sp>
    <dsp:sp modelId="{C8FFE31C-D5BA-4437-9B00-37276CDC511E}">
      <dsp:nvSpPr>
        <dsp:cNvPr id="0" name=""/>
        <dsp:cNvSpPr/>
      </dsp:nvSpPr>
      <dsp:spPr>
        <a:xfrm>
          <a:off x="4122189" y="1054937"/>
          <a:ext cx="904232" cy="904232"/>
        </a:xfrm>
        <a:prstGeom prst="downArrow">
          <a:avLst>
            <a:gd name="adj1" fmla="val 55000"/>
            <a:gd name="adj2" fmla="val 45000"/>
          </a:avLst>
        </a:prstGeom>
        <a:solidFill>
          <a:schemeClr val="tx1">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25641" y="1054937"/>
        <a:ext cx="497328" cy="680435"/>
      </dsp:txXfrm>
    </dsp:sp>
    <dsp:sp modelId="{E313EEDE-D70E-4F22-9CA8-D7F6C3D7D8C0}">
      <dsp:nvSpPr>
        <dsp:cNvPr id="0" name=""/>
        <dsp:cNvSpPr/>
      </dsp:nvSpPr>
      <dsp:spPr>
        <a:xfrm>
          <a:off x="4565697" y="2668644"/>
          <a:ext cx="904232" cy="904232"/>
        </a:xfrm>
        <a:prstGeom prst="downArrow">
          <a:avLst>
            <a:gd name="adj1" fmla="val 55000"/>
            <a:gd name="adj2" fmla="val 45000"/>
          </a:avLst>
        </a:prstGeom>
        <a:solidFill>
          <a:schemeClr val="tx1">
            <a:alpha val="9000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69149" y="2668644"/>
        <a:ext cx="497328" cy="6804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0EF0A-F430-4AA5-AFB3-E2C25D4FE625}" type="datetimeFigureOut">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27A4F-922B-4F57-82BB-B7B584597207}" type="slidenum">
              <a:t>‹#›</a:t>
            </a:fld>
            <a:endParaRPr lang="en-US"/>
          </a:p>
        </p:txBody>
      </p:sp>
    </p:spTree>
    <p:extLst>
      <p:ext uri="{BB962C8B-B14F-4D97-AF65-F5344CB8AC3E}">
        <p14:creationId xmlns:p14="http://schemas.microsoft.com/office/powerpoint/2010/main" val="423638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C2F55-B129-4211-97C0-43D02AC82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04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transition visit is going to look very different for each family based on what resources are available. In Pittsburgh, we have a transition clinic where I spend 2 hours with every adolescent every year from 14 years of age until they are ready to launch between 18-21 years of age. Some people in this room may have similar options but probably many of you will not have transition specific care but will have a Down syndrome center or a primary care physician.  Our goal is that even if your provider has no experience in transition, we want to give you the tools to make the process successful. First you need to build your team. You will need to pick your point of contact physician and a coordinator. Now the physician can be your PCP or a doctor at your DSC. The with the coordinator we sometimes need to be a little more creative. If your clinic has someone in this role then that is great but most clinics will not have a transition coordinator. But the good news is you can find a Social Worker who can fill this role.  This may mean a little online research but there are more social workers specialized in this domain then anyone else.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41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transition visit is going to look very different for each family based on what resources are available. In Pittsburgh, we have a transition clinic where I spend 2 hours with every adolescent every year from 14 years of age until they are ready to launch between 18-21 years of age. Some people in this room may have similar options but probably many of you will not have transition specific care but will have a Down syndrome center or a primary care physician.  Our goal is that even if your provider has no experience in transition, we want to give you the tools to make the process successful. First you need to build your team. You will need to pick your point of contact physician and a coordinator. Now the physician can be your PCP or a doctor at your DSC. The with the coordinator we sometimes need to be a little more creative. If your clinic has someone in this role then that is great but most clinics will not have a transition coordinator. But the good news is you can find a Social Worker who can fill this role.  This may mean a little online research but there are more social workers specialized in this domain then anyone else.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25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example of our healthcare transition check list. You have this in your packet as a reference but want to walk you through it to understand how this can be a helpful tool for your transition team. The first item is the transition policy, you need to make sure you understand and come to an agreement with your provider, on the when and how your will decide when the launch day will occur. The transition policy is the ground work agreement between you and your provider. Our transition policy states that we will be meeting with you and your young adult every year starting at 12-14 years of age until we determine that they have attained the necessary skills of transition with a goal launch between 18 and 21 years of age. There is flexibility in that statement to allow for the unique circumstances of each family.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22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transition visit is going to look very different for each family based on what resources are available. In Pittsburgh, we have a transition clinic where I spend 2 hours with every adolescent every year from 14 years of age until they are ready to launch between 18-21 years of age. Some people in this room may have similar options but probably many of you will not have transition specific care but will have a Down syndrome center or a primary care physician.  Our goal is that even if your provider has no experience in transition, we want to give you the tools to make the process successful. First you need to build your team. You will need to pick your point of contact physician and a coordinator. Now the physician can be your PCP or a doctor at your DSC. The with the coordinator we sometimes need to be a little more creative. If your clinic has someone in this role then that is great but most clinics will not have a transition coordinator. But the good news is you can find a Social Worker who can fill this role.  This may mean a little online research but there are more social workers specialized in this domain then anyone else.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87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transition visit is going to look very different for each family based on what resources are available. In Pittsburgh, we have a transition clinic where I spend 2 hours with every adolescent every year from 14 years of age until they are ready to launch between 18-21 years of age. Some people in this room may have similar options but probably many of you will not have transition specific care but will have a Down syndrome center or a primary care physician.  Our goal is that even if your provider has no experience in transition, we want to give you the tools to make the process successful. First you need to build your team. You will need to pick your point of contact physician and a coordinator. Now the physician can be your PCP or a doctor at your DSC. The with the coordinator we sometimes need to be a little more creative. If your clinic has someone in this role then that is great but most clinics will not have a transition coordinator. But the good news is you can find a Social Worker who can fill this role.  This may mean a little online research but there are more social workers specialized in this domain then anyone else.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64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200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223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235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723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132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930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195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768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4/20/2022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624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13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89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48A87A34-81AB-432B-8DAE-1953F412C126}"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222986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9061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8299156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4/20/2022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08594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9883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6822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8536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4/20/2022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4/20/2022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36085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33005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222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4/20/2022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4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4/20/2022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921074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jw0cnUn8TPAhUIdiYKHbtMCDQQjRwIBw&amp;url=http://www.pittsburghhope.org/take-action/&amp;bvm=bv.134495766,d.eWE&amp;psig=AFQjCNEq2LQd26gstkv3367aYhncxFJVjQ&amp;ust=1475776931939063"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1" name="Picture 2" descr="Image result for pittsburgh bridge picture">
            <a:hlinkClick r:id="rId2"/>
            <a:extLst>
              <a:ext uri="{FF2B5EF4-FFF2-40B4-BE49-F238E27FC236}">
                <a16:creationId xmlns:a16="http://schemas.microsoft.com/office/drawing/2014/main" id="{6FFF93D8-701F-064F-B4BF-55D047200A3A}"/>
              </a:ext>
            </a:extLst>
          </p:cNvPr>
          <p:cNvPicPr>
            <a:picLocks noChangeAspect="1" noChangeArrowheads="1"/>
          </p:cNvPicPr>
          <p:nvPr/>
        </p:nvPicPr>
        <p:blipFill rotWithShape="1">
          <a:blip r:embed="rId3" cstate="print">
            <a:duotone>
              <a:schemeClr val="accent2">
                <a:shade val="45000"/>
                <a:satMod val="135000"/>
              </a:schemeClr>
              <a:prstClr val="white"/>
            </a:duotone>
            <a:alphaModFix amt="50000"/>
            <a:extLst>
              <a:ext uri="{28A0092B-C50C-407E-A947-70E740481C1C}">
                <a14:useLocalDpi xmlns:a14="http://schemas.microsoft.com/office/drawing/2010/main" val="0"/>
              </a:ext>
            </a:extLst>
          </a:blip>
          <a:srcRect t="11716" b="17971"/>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EC88ABF9-0161-1D47-B148-CB22D7595C8A}"/>
              </a:ext>
            </a:extLst>
          </p:cNvPr>
          <p:cNvSpPr txBox="1"/>
          <p:nvPr/>
        </p:nvSpPr>
        <p:spPr>
          <a:xfrm>
            <a:off x="1600200" y="2386744"/>
            <a:ext cx="8991600" cy="1645920"/>
          </a:xfrm>
          <a:prstGeom prst="rect">
            <a:avLst/>
          </a:prstGeom>
        </p:spPr>
        <p:txBody>
          <a:bodyPr vert="horz" lIns="274320" tIns="182880" rIns="274320" bIns="182880" rtlCol="0" anchor="ctr" anchorCtr="1">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800" b="1" i="0" u="none" strike="noStrike" kern="1200" cap="all" spc="200" normalizeH="0" baseline="0" noProof="0">
                <a:ln>
                  <a:noFill/>
                </a:ln>
                <a:solidFill>
                  <a:srgbClr val="262626"/>
                </a:solidFill>
                <a:effectLst/>
                <a:uLnTx/>
                <a:uFillTx/>
                <a:latin typeface="Gill Sans MT"/>
                <a:ea typeface="+mn-ea"/>
                <a:cs typeface="+mn-cs"/>
              </a:rPr>
              <a:t>BRIDGING TRANSITION</a:t>
            </a:r>
          </a:p>
        </p:txBody>
      </p:sp>
      <p:sp>
        <p:nvSpPr>
          <p:cNvPr id="21" name="Subtitle 2">
            <a:extLst>
              <a:ext uri="{FF2B5EF4-FFF2-40B4-BE49-F238E27FC236}">
                <a16:creationId xmlns:a16="http://schemas.microsoft.com/office/drawing/2014/main" id="{BE8A69FF-1106-E649-904C-875A0BBD37D6}"/>
              </a:ext>
            </a:extLst>
          </p:cNvPr>
          <p:cNvSpPr>
            <a:spLocks noGrp="1"/>
          </p:cNvSpPr>
          <p:nvPr>
            <p:ph type="subTitle" idx="1"/>
          </p:nvPr>
        </p:nvSpPr>
        <p:spPr>
          <a:xfrm>
            <a:off x="2695194" y="4352544"/>
            <a:ext cx="6801612" cy="1239894"/>
          </a:xfrm>
        </p:spPr>
        <p:txBody>
          <a:bodyPr vert="horz" lIns="91440" tIns="45720" rIns="91440" bIns="45720" rtlCol="0">
            <a:normAutofit/>
          </a:bodyPr>
          <a:lstStyle/>
          <a:p>
            <a:r>
              <a:rPr lang="en-US">
                <a:solidFill>
                  <a:schemeClr val="tx1">
                    <a:lumMod val="85000"/>
                    <a:lumOff val="15000"/>
                  </a:schemeClr>
                </a:solidFill>
              </a:rPr>
              <a:t>Andrew McCormick MD</a:t>
            </a:r>
          </a:p>
        </p:txBody>
      </p:sp>
      <p:sp>
        <p:nvSpPr>
          <p:cNvPr id="6" name="TextBox 5">
            <a:extLst>
              <a:ext uri="{FF2B5EF4-FFF2-40B4-BE49-F238E27FC236}">
                <a16:creationId xmlns:a16="http://schemas.microsoft.com/office/drawing/2014/main" id="{5A45388C-FBEA-AA41-A892-337C15D6AF37}"/>
              </a:ext>
            </a:extLst>
          </p:cNvPr>
          <p:cNvSpPr txBox="1"/>
          <p:nvPr/>
        </p:nvSpPr>
        <p:spPr>
          <a:xfrm>
            <a:off x="3533565" y="5703838"/>
            <a:ext cx="62816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1200" cap="none" spc="0" normalizeH="0" baseline="0" noProof="0">
                <a:ln>
                  <a:noFill/>
                </a:ln>
                <a:solidFill>
                  <a:srgbClr val="000000"/>
                </a:solidFill>
                <a:effectLst/>
                <a:uLnTx/>
                <a:uFillTx/>
                <a:latin typeface="Gill Sans MT"/>
                <a:ea typeface="+mn-ea"/>
                <a:cs typeface="+mn-cs"/>
              </a:rPr>
              <a:t>Journey to Adulthood</a:t>
            </a:r>
          </a:p>
        </p:txBody>
      </p:sp>
      <p:sp>
        <p:nvSpPr>
          <p:cNvPr id="7" name="Rectangle 6">
            <a:extLst>
              <a:ext uri="{FF2B5EF4-FFF2-40B4-BE49-F238E27FC236}">
                <a16:creationId xmlns:a16="http://schemas.microsoft.com/office/drawing/2014/main" id="{76048823-3AE1-5A43-A475-9C07CECADB37}"/>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8" name="Rectangle 7">
            <a:extLst>
              <a:ext uri="{FF2B5EF4-FFF2-40B4-BE49-F238E27FC236}">
                <a16:creationId xmlns:a16="http://schemas.microsoft.com/office/drawing/2014/main" id="{DC030AFC-A7CC-1C44-8822-F038DB4EEE4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9" name="Rectangle 8">
            <a:extLst>
              <a:ext uri="{FF2B5EF4-FFF2-40B4-BE49-F238E27FC236}">
                <a16:creationId xmlns:a16="http://schemas.microsoft.com/office/drawing/2014/main" id="{D8C7DE89-061B-134C-95E4-7B1FE5272AC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33250995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1CC7-E420-4859-82F1-A741F1650514}"/>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F836937B-6763-46BC-874D-63037535C477}"/>
              </a:ext>
            </a:extLst>
          </p:cNvPr>
          <p:cNvGraphicFramePr>
            <a:graphicFrameLocks noGrp="1"/>
          </p:cNvGraphicFramePr>
          <p:nvPr/>
        </p:nvGraphicFramePr>
        <p:xfrm>
          <a:off x="954157" y="731520"/>
          <a:ext cx="10281036" cy="5056676"/>
        </p:xfrm>
        <a:graphic>
          <a:graphicData uri="http://schemas.openxmlformats.org/drawingml/2006/table">
            <a:tbl>
              <a:tblPr/>
              <a:tblGrid>
                <a:gridCol w="1435333">
                  <a:extLst>
                    <a:ext uri="{9D8B030D-6E8A-4147-A177-3AD203B41FA5}">
                      <a16:colId xmlns:a16="http://schemas.microsoft.com/office/drawing/2014/main" val="907943056"/>
                    </a:ext>
                  </a:extLst>
                </a:gridCol>
                <a:gridCol w="2235307">
                  <a:extLst>
                    <a:ext uri="{9D8B030D-6E8A-4147-A177-3AD203B41FA5}">
                      <a16:colId xmlns:a16="http://schemas.microsoft.com/office/drawing/2014/main" val="1577770770"/>
                    </a:ext>
                  </a:extLst>
                </a:gridCol>
                <a:gridCol w="1847023">
                  <a:extLst>
                    <a:ext uri="{9D8B030D-6E8A-4147-A177-3AD203B41FA5}">
                      <a16:colId xmlns:a16="http://schemas.microsoft.com/office/drawing/2014/main" val="3749994385"/>
                    </a:ext>
                  </a:extLst>
                </a:gridCol>
                <a:gridCol w="2430292">
                  <a:extLst>
                    <a:ext uri="{9D8B030D-6E8A-4147-A177-3AD203B41FA5}">
                      <a16:colId xmlns:a16="http://schemas.microsoft.com/office/drawing/2014/main" val="3122018401"/>
                    </a:ext>
                  </a:extLst>
                </a:gridCol>
                <a:gridCol w="2333081">
                  <a:extLst>
                    <a:ext uri="{9D8B030D-6E8A-4147-A177-3AD203B41FA5}">
                      <a16:colId xmlns:a16="http://schemas.microsoft.com/office/drawing/2014/main" val="2885893370"/>
                    </a:ext>
                  </a:extLst>
                </a:gridCol>
              </a:tblGrid>
              <a:tr h="1052349">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Age/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Time</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Provider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Parents</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Youth</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Adult Provider</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1685371006"/>
                  </a:ext>
                </a:extLst>
              </a:tr>
              <a:tr h="911397">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Early</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Has major responsibility</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Caretaker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Receives care</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Aware</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3522932332"/>
                  </a:ext>
                </a:extLst>
              </a:tr>
              <a:tr h="1286678">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Middle</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Provides support to parent/youth</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Manager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Participates</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Aware + set goal for transfer</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1879769829"/>
                  </a:ext>
                </a:extLst>
              </a:tr>
              <a:tr h="911397">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Late</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Consultant</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Supervisor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Manages</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 </a:t>
                      </a:r>
                      <a:r>
                        <a:rPr kumimoji="0" lang="en-US" altLang="en-US" sz="1600" b="0" i="0" u="none" strike="noStrike" cap="none" normalizeH="0" baseline="0">
                          <a:ln>
                            <a:noFill/>
                          </a:ln>
                          <a:solidFill>
                            <a:schemeClr val="tx1"/>
                          </a:solidFill>
                          <a:effectLst/>
                          <a:latin typeface="Arial" charset="0"/>
                        </a:rPr>
                        <a:t>communication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Arial" charset="0"/>
                        </a:rPr>
                        <a:t>summary</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1955968307"/>
                  </a:ext>
                </a:extLst>
              </a:tr>
              <a:tr h="894855">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Adult</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Resource</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Consultant</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Supervisor/</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CEO</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Partnership in care</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675178228"/>
                  </a:ext>
                </a:extLst>
              </a:tr>
            </a:tbl>
          </a:graphicData>
        </a:graphic>
      </p:graphicFrame>
      <p:sp>
        <p:nvSpPr>
          <p:cNvPr id="3" name="TextBox 2">
            <a:extLst>
              <a:ext uri="{FF2B5EF4-FFF2-40B4-BE49-F238E27FC236}">
                <a16:creationId xmlns:a16="http://schemas.microsoft.com/office/drawing/2014/main" id="{14FE2ED3-1B14-45E7-B7A1-758FCF7B90C6}"/>
              </a:ext>
            </a:extLst>
          </p:cNvPr>
          <p:cNvSpPr txBox="1"/>
          <p:nvPr/>
        </p:nvSpPr>
        <p:spPr>
          <a:xfrm>
            <a:off x="7703127" y="6234545"/>
            <a:ext cx="3805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From: Good2Go and Bev Kosmach</a:t>
            </a:r>
          </a:p>
        </p:txBody>
      </p:sp>
    </p:spTree>
    <p:extLst>
      <p:ext uri="{BB962C8B-B14F-4D97-AF65-F5344CB8AC3E}">
        <p14:creationId xmlns:p14="http://schemas.microsoft.com/office/powerpoint/2010/main" val="112810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146649" y="1476555"/>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8898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Text, whiteboard&#10;&#10;Description automatically generated">
            <a:extLst>
              <a:ext uri="{FF2B5EF4-FFF2-40B4-BE49-F238E27FC236}">
                <a16:creationId xmlns:a16="http://schemas.microsoft.com/office/drawing/2014/main" id="{2A047DA6-7FE8-4561-A8E5-B35EEF706620}"/>
              </a:ext>
            </a:extLst>
          </p:cNvPr>
          <p:cNvPicPr>
            <a:picLocks noChangeAspect="1"/>
          </p:cNvPicPr>
          <p:nvPr/>
        </p:nvPicPr>
        <p:blipFill>
          <a:blip r:embed="rId2"/>
          <a:stretch>
            <a:fillRect/>
          </a:stretch>
        </p:blipFill>
        <p:spPr>
          <a:xfrm>
            <a:off x="3023616" y="1124712"/>
            <a:ext cx="6144768" cy="4608576"/>
          </a:xfrm>
          <a:prstGeom prst="rect">
            <a:avLst/>
          </a:prstGeom>
        </p:spPr>
      </p:pic>
    </p:spTree>
    <p:extLst>
      <p:ext uri="{BB962C8B-B14F-4D97-AF65-F5344CB8AC3E}">
        <p14:creationId xmlns:p14="http://schemas.microsoft.com/office/powerpoint/2010/main" val="62212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1594449" y="1479213"/>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953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B20A-3848-4673-A120-A68B8185FB63}"/>
              </a:ext>
            </a:extLst>
          </p:cNvPr>
          <p:cNvSpPr>
            <a:spLocks noGrp="1"/>
          </p:cNvSpPr>
          <p:nvPr>
            <p:ph type="title"/>
          </p:nvPr>
        </p:nvSpPr>
        <p:spPr/>
        <p:txBody>
          <a:bodyPr/>
          <a:lstStyle/>
          <a:p>
            <a:r>
              <a:rPr lang="en-US" dirty="0"/>
              <a:t>TOOL KIT</a:t>
            </a:r>
          </a:p>
        </p:txBody>
      </p:sp>
      <p:sp>
        <p:nvSpPr>
          <p:cNvPr id="3" name="Content Placeholder 2">
            <a:extLst>
              <a:ext uri="{FF2B5EF4-FFF2-40B4-BE49-F238E27FC236}">
                <a16:creationId xmlns:a16="http://schemas.microsoft.com/office/drawing/2014/main" id="{DDE98579-4D7B-4E6C-AAF1-443763A439B2}"/>
              </a:ext>
            </a:extLst>
          </p:cNvPr>
          <p:cNvSpPr>
            <a:spLocks noGrp="1"/>
          </p:cNvSpPr>
          <p:nvPr>
            <p:ph idx="1"/>
          </p:nvPr>
        </p:nvSpPr>
        <p:spPr/>
        <p:txBody>
          <a:bodyPr>
            <a:normAutofit/>
          </a:bodyPr>
          <a:lstStyle/>
          <a:p>
            <a:r>
              <a:rPr lang="en-US" sz="2400" dirty="0"/>
              <a:t>Transition Visits</a:t>
            </a:r>
          </a:p>
          <a:p>
            <a:r>
              <a:rPr lang="en-US" sz="2400" dirty="0"/>
              <a:t>Checklist</a:t>
            </a:r>
          </a:p>
          <a:p>
            <a:r>
              <a:rPr lang="en-US" sz="2400" dirty="0"/>
              <a:t>Readiness Assessment</a:t>
            </a:r>
          </a:p>
          <a:p>
            <a:r>
              <a:rPr lang="en-US" sz="2400" dirty="0"/>
              <a:t>Transfer Gear</a:t>
            </a:r>
          </a:p>
          <a:p>
            <a:r>
              <a:rPr lang="en-US" sz="2400" dirty="0"/>
              <a:t>Graduation Packet</a:t>
            </a:r>
          </a:p>
        </p:txBody>
      </p:sp>
    </p:spTree>
    <p:extLst>
      <p:ext uri="{BB962C8B-B14F-4D97-AF65-F5344CB8AC3E}">
        <p14:creationId xmlns:p14="http://schemas.microsoft.com/office/powerpoint/2010/main" val="39259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Transition Visits</a:t>
            </a:r>
          </a:p>
        </p:txBody>
      </p:sp>
      <p:sp useBgFill="1">
        <p:nvSpPr>
          <p:cNvPr id="23" name="Rectangle 2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
            <a:extLst>
              <a:ext uri="{FF2B5EF4-FFF2-40B4-BE49-F238E27FC236}">
                <a16:creationId xmlns:a16="http://schemas.microsoft.com/office/drawing/2014/main" id="{76D3D222-DFC1-4195-8D54-7BDCC5ACEC83}"/>
              </a:ext>
            </a:extLst>
          </p:cNvPr>
          <p:cNvGraphicFramePr>
            <a:graphicFrameLocks noGrp="1"/>
          </p:cNvGraphicFramePr>
          <p:nvPr>
            <p:ph idx="1"/>
            <p:extLst>
              <p:ext uri="{D42A27DB-BD31-4B8C-83A1-F6EECF244321}">
                <p14:modId xmlns:p14="http://schemas.microsoft.com/office/powerpoint/2010/main" val="3029192318"/>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73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C9A8F-B258-42DC-B9BF-136FB95FCA86}"/>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BUILD Your Team</a:t>
            </a:r>
          </a:p>
        </p:txBody>
      </p:sp>
      <p:sp>
        <p:nvSpPr>
          <p:cNvPr id="3" name="Content Placeholder 2">
            <a:extLst>
              <a:ext uri="{FF2B5EF4-FFF2-40B4-BE49-F238E27FC236}">
                <a16:creationId xmlns:a16="http://schemas.microsoft.com/office/drawing/2014/main" id="{EF93D1F4-B39D-40B1-9AD3-D8E6BD1945F9}"/>
              </a:ext>
            </a:extLst>
          </p:cNvPr>
          <p:cNvSpPr>
            <a:spLocks noGrp="1"/>
          </p:cNvSpPr>
          <p:nvPr>
            <p:ph idx="1"/>
          </p:nvPr>
        </p:nvSpPr>
        <p:spPr>
          <a:xfrm>
            <a:off x="643468" y="2638044"/>
            <a:ext cx="3363974" cy="3415622"/>
          </a:xfrm>
        </p:spPr>
        <p:txBody>
          <a:bodyPr vert="horz" lIns="91440" tIns="45720" rIns="91440" bIns="45720" rtlCol="0" anchor="t">
            <a:normAutofit/>
          </a:bodyPr>
          <a:lstStyle/>
          <a:p>
            <a:r>
              <a:rPr lang="en-US" dirty="0">
                <a:solidFill>
                  <a:schemeClr val="bg1"/>
                </a:solidFill>
              </a:rPr>
              <a:t>Ask about Transition Policy</a:t>
            </a:r>
          </a:p>
          <a:p>
            <a:r>
              <a:rPr lang="en-US" dirty="0">
                <a:solidFill>
                  <a:schemeClr val="bg1"/>
                </a:solidFill>
              </a:rPr>
              <a:t>Discuss What Transition Resources are available</a:t>
            </a:r>
          </a:p>
          <a:p>
            <a:r>
              <a:rPr lang="en-US" dirty="0">
                <a:solidFill>
                  <a:schemeClr val="bg1"/>
                </a:solidFill>
              </a:rPr>
              <a:t>Come Prepared (Checklist, </a:t>
            </a:r>
            <a:r>
              <a:rPr lang="en-US" dirty="0">
                <a:solidFill>
                  <a:srgbClr val="FF0000"/>
                </a:solidFill>
              </a:rPr>
              <a:t>Readiness Assessments</a:t>
            </a:r>
            <a:r>
              <a:rPr lang="en-US" dirty="0">
                <a:solidFill>
                  <a:schemeClr val="bg1"/>
                </a:solidFill>
              </a:rPr>
              <a:t>, Portable Medical Summary Template)</a:t>
            </a:r>
          </a:p>
          <a:p>
            <a:r>
              <a:rPr lang="en-US" dirty="0">
                <a:solidFill>
                  <a:schemeClr val="bg1"/>
                </a:solidFill>
              </a:rPr>
              <a:t>Make sure you doctor talks alone to your young adult</a:t>
            </a:r>
          </a:p>
        </p:txBody>
      </p:sp>
      <p:pic>
        <p:nvPicPr>
          <p:cNvPr id="4" name="Picture 3" descr="Text, letter&#10;&#10;Description automatically generated">
            <a:extLst>
              <a:ext uri="{FF2B5EF4-FFF2-40B4-BE49-F238E27FC236}">
                <a16:creationId xmlns:a16="http://schemas.microsoft.com/office/drawing/2014/main" id="{E94419C4-8D25-43AD-9280-0A1573821630}"/>
              </a:ext>
            </a:extLst>
          </p:cNvPr>
          <p:cNvPicPr>
            <a:picLocks noChangeAspect="1"/>
          </p:cNvPicPr>
          <p:nvPr/>
        </p:nvPicPr>
        <p:blipFill>
          <a:blip r:embed="rId2"/>
          <a:stretch>
            <a:fillRect/>
          </a:stretch>
        </p:blipFill>
        <p:spPr>
          <a:xfrm>
            <a:off x="5634386" y="643467"/>
            <a:ext cx="5577523" cy="5410199"/>
          </a:xfrm>
          <a:prstGeom prst="rect">
            <a:avLst/>
          </a:prstGeom>
        </p:spPr>
      </p:pic>
      <p:sp>
        <p:nvSpPr>
          <p:cNvPr id="5" name="Rectangle 4">
            <a:extLst>
              <a:ext uri="{FF2B5EF4-FFF2-40B4-BE49-F238E27FC236}">
                <a16:creationId xmlns:a16="http://schemas.microsoft.com/office/drawing/2014/main" id="{F4EF558D-50C5-4619-A2B8-E54470074715}"/>
              </a:ext>
            </a:extLst>
          </p:cNvPr>
          <p:cNvSpPr/>
          <p:nvPr/>
        </p:nvSpPr>
        <p:spPr>
          <a:xfrm>
            <a:off x="9086127" y="4861367"/>
            <a:ext cx="1805650"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Transition Visits</a:t>
            </a:r>
          </a:p>
        </p:txBody>
      </p:sp>
      <p:sp useBgFill="1">
        <p:nvSpPr>
          <p:cNvPr id="23" name="Rectangle 2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
            <a:extLst>
              <a:ext uri="{FF2B5EF4-FFF2-40B4-BE49-F238E27FC236}">
                <a16:creationId xmlns:a16="http://schemas.microsoft.com/office/drawing/2014/main" id="{76D3D222-DFC1-4195-8D54-7BDCC5ACEC83}"/>
              </a:ext>
            </a:extLst>
          </p:cNvPr>
          <p:cNvGraphicFramePr>
            <a:graphicFrameLocks noGrp="1"/>
          </p:cNvGraphicFramePr>
          <p:nvPr>
            <p:ph idx="1"/>
            <p:extLst>
              <p:ext uri="{D42A27DB-BD31-4B8C-83A1-F6EECF244321}">
                <p14:modId xmlns:p14="http://schemas.microsoft.com/office/powerpoint/2010/main" val="355456937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99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1594449" y="1479213"/>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7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219200"/>
            <a:ext cx="13539788" cy="876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EF16-85BE-4177-89A6-C0CD9FEE07C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39EDF2F-3A90-4640-9596-C8FADB96EAEF}"/>
              </a:ext>
            </a:extLst>
          </p:cNvPr>
          <p:cNvSpPr>
            <a:spLocks noGrp="1"/>
          </p:cNvSpPr>
          <p:nvPr>
            <p:ph idx="1"/>
          </p:nvPr>
        </p:nvSpPr>
        <p:spPr/>
        <p:txBody>
          <a:bodyPr/>
          <a:lstStyle/>
          <a:p>
            <a:r>
              <a:rPr lang="en-US" dirty="0"/>
              <a:t>Adding to the Tool Kit with Preparing and Planning</a:t>
            </a:r>
          </a:p>
        </p:txBody>
      </p:sp>
    </p:spTree>
    <p:extLst>
      <p:ext uri="{BB962C8B-B14F-4D97-AF65-F5344CB8AC3E}">
        <p14:creationId xmlns:p14="http://schemas.microsoft.com/office/powerpoint/2010/main" val="30918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4DDF-8107-4DBE-A827-8BBC9436C797}"/>
              </a:ext>
            </a:extLst>
          </p:cNvPr>
          <p:cNvSpPr>
            <a:spLocks noGrp="1"/>
          </p:cNvSpPr>
          <p:nvPr>
            <p:ph type="title"/>
          </p:nvPr>
        </p:nvSpPr>
        <p:spPr/>
        <p:txBody>
          <a:bodyPr/>
          <a:lstStyle/>
          <a:p>
            <a:r>
              <a:rPr lang="en-US"/>
              <a:t>Holistic Transition </a:t>
            </a:r>
          </a:p>
        </p:txBody>
      </p:sp>
      <p:grpSp>
        <p:nvGrpSpPr>
          <p:cNvPr id="3" name="Group 2">
            <a:extLst>
              <a:ext uri="{FF2B5EF4-FFF2-40B4-BE49-F238E27FC236}">
                <a16:creationId xmlns:a16="http://schemas.microsoft.com/office/drawing/2014/main" id="{C00DA159-F11A-4D4D-89D9-9D3311212455}"/>
              </a:ext>
            </a:extLst>
          </p:cNvPr>
          <p:cNvGrpSpPr/>
          <p:nvPr/>
        </p:nvGrpSpPr>
        <p:grpSpPr>
          <a:xfrm>
            <a:off x="1417514" y="3105060"/>
            <a:ext cx="9300535" cy="3471862"/>
            <a:chOff x="1602948" y="2274734"/>
            <a:chExt cx="9300535" cy="3471862"/>
          </a:xfrm>
        </p:grpSpPr>
        <p:pic>
          <p:nvPicPr>
            <p:cNvPr id="4" name="Picture 2">
              <a:extLst>
                <a:ext uri="{FF2B5EF4-FFF2-40B4-BE49-F238E27FC236}">
                  <a16:creationId xmlns:a16="http://schemas.microsoft.com/office/drawing/2014/main" id="{4E9641D2-0BF8-42D1-A8F7-AD5B6905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948" y="2274734"/>
              <a:ext cx="9300535" cy="347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a:extLst>
                <a:ext uri="{FF2B5EF4-FFF2-40B4-BE49-F238E27FC236}">
                  <a16:creationId xmlns:a16="http://schemas.microsoft.com/office/drawing/2014/main" id="{6E035583-E786-4341-A54D-EC8DAAC52E81}"/>
                </a:ext>
              </a:extLst>
            </p:cNvPr>
            <p:cNvSpPr txBox="1"/>
            <p:nvPr/>
          </p:nvSpPr>
          <p:spPr>
            <a:xfrm>
              <a:off x="2221992" y="3641333"/>
              <a:ext cx="685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legal</a:t>
              </a:r>
            </a:p>
          </p:txBody>
        </p:sp>
        <p:sp>
          <p:nvSpPr>
            <p:cNvPr id="6" name="TextBox 5">
              <a:extLst>
                <a:ext uri="{FF2B5EF4-FFF2-40B4-BE49-F238E27FC236}">
                  <a16:creationId xmlns:a16="http://schemas.microsoft.com/office/drawing/2014/main" id="{28B9E4EC-B907-4D9D-8107-F018568A8647}"/>
                </a:ext>
              </a:extLst>
            </p:cNvPr>
            <p:cNvSpPr txBox="1"/>
            <p:nvPr/>
          </p:nvSpPr>
          <p:spPr>
            <a:xfrm>
              <a:off x="3825240" y="4191000"/>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employment</a:t>
              </a:r>
            </a:p>
          </p:txBody>
        </p:sp>
        <p:sp>
          <p:nvSpPr>
            <p:cNvPr id="7" name="TextBox 6">
              <a:extLst>
                <a:ext uri="{FF2B5EF4-FFF2-40B4-BE49-F238E27FC236}">
                  <a16:creationId xmlns:a16="http://schemas.microsoft.com/office/drawing/2014/main" id="{BD648BA2-3461-4E75-90D8-CD532AC418CA}"/>
                </a:ext>
              </a:extLst>
            </p:cNvPr>
            <p:cNvSpPr txBox="1"/>
            <p:nvPr/>
          </p:nvSpPr>
          <p:spPr>
            <a:xfrm>
              <a:off x="5883896" y="3641333"/>
              <a:ext cx="886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health</a:t>
              </a:r>
            </a:p>
          </p:txBody>
        </p:sp>
        <p:sp>
          <p:nvSpPr>
            <p:cNvPr id="8" name="TextBox 7">
              <a:extLst>
                <a:ext uri="{FF2B5EF4-FFF2-40B4-BE49-F238E27FC236}">
                  <a16:creationId xmlns:a16="http://schemas.microsoft.com/office/drawing/2014/main" id="{6A1959ED-04DA-4B70-891C-435A86F7A7B9}"/>
                </a:ext>
              </a:extLst>
            </p:cNvPr>
            <p:cNvSpPr txBox="1"/>
            <p:nvPr/>
          </p:nvSpPr>
          <p:spPr>
            <a:xfrm>
              <a:off x="7402462" y="419100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community</a:t>
              </a:r>
            </a:p>
          </p:txBody>
        </p:sp>
        <p:sp>
          <p:nvSpPr>
            <p:cNvPr id="9" name="TextBox 8">
              <a:extLst>
                <a:ext uri="{FF2B5EF4-FFF2-40B4-BE49-F238E27FC236}">
                  <a16:creationId xmlns:a16="http://schemas.microsoft.com/office/drawing/2014/main" id="{F152567C-03E5-419B-B68C-D89BAB78C850}"/>
                </a:ext>
              </a:extLst>
            </p:cNvPr>
            <p:cNvSpPr txBox="1"/>
            <p:nvPr/>
          </p:nvSpPr>
          <p:spPr>
            <a:xfrm>
              <a:off x="9375648" y="3641333"/>
              <a:ext cx="99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finance</a:t>
              </a:r>
            </a:p>
          </p:txBody>
        </p:sp>
      </p:grpSp>
    </p:spTree>
    <p:extLst>
      <p:ext uri="{BB962C8B-B14F-4D97-AF65-F5344CB8AC3E}">
        <p14:creationId xmlns:p14="http://schemas.microsoft.com/office/powerpoint/2010/main" val="380058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6068-9FAF-4C15-8913-F0FA2B0A4B9C}"/>
              </a:ext>
            </a:extLst>
          </p:cNvPr>
          <p:cNvSpPr>
            <a:spLocks noGrp="1"/>
          </p:cNvSpPr>
          <p:nvPr>
            <p:ph type="title"/>
          </p:nvPr>
        </p:nvSpPr>
        <p:spPr>
          <a:xfrm>
            <a:off x="2231136" y="964692"/>
            <a:ext cx="7729728" cy="1188720"/>
          </a:xfrm>
        </p:spPr>
        <p:txBody>
          <a:bodyPr>
            <a:normAutofit/>
          </a:bodyPr>
          <a:lstStyle/>
          <a:p>
            <a:r>
              <a:rPr lang="en-US" dirty="0"/>
              <a:t>Employment</a:t>
            </a:r>
          </a:p>
        </p:txBody>
      </p:sp>
      <p:graphicFrame>
        <p:nvGraphicFramePr>
          <p:cNvPr id="5" name="Content Placeholder 2">
            <a:extLst>
              <a:ext uri="{FF2B5EF4-FFF2-40B4-BE49-F238E27FC236}">
                <a16:creationId xmlns:a16="http://schemas.microsoft.com/office/drawing/2014/main" id="{43607276-6AA7-D106-257B-F25F44427B57}"/>
              </a:ext>
            </a:extLst>
          </p:cNvPr>
          <p:cNvGraphicFramePr>
            <a:graphicFrameLocks noGrp="1"/>
          </p:cNvGraphicFramePr>
          <p:nvPr>
            <p:ph idx="1"/>
            <p:extLst>
              <p:ext uri="{D42A27DB-BD31-4B8C-83A1-F6EECF244321}">
                <p14:modId xmlns:p14="http://schemas.microsoft.com/office/powerpoint/2010/main" val="3956589603"/>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65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6068-9FAF-4C15-8913-F0FA2B0A4B9C}"/>
              </a:ext>
            </a:extLst>
          </p:cNvPr>
          <p:cNvSpPr>
            <a:spLocks noGrp="1"/>
          </p:cNvSpPr>
          <p:nvPr>
            <p:ph type="title"/>
          </p:nvPr>
        </p:nvSpPr>
        <p:spPr>
          <a:xfrm>
            <a:off x="2231136" y="964692"/>
            <a:ext cx="7729728" cy="1188720"/>
          </a:xfrm>
        </p:spPr>
        <p:txBody>
          <a:bodyPr>
            <a:normAutofit/>
          </a:bodyPr>
          <a:lstStyle/>
          <a:p>
            <a:r>
              <a:rPr lang="en-US" dirty="0"/>
              <a:t>Financial</a:t>
            </a:r>
          </a:p>
        </p:txBody>
      </p:sp>
      <p:graphicFrame>
        <p:nvGraphicFramePr>
          <p:cNvPr id="5" name="Content Placeholder 2">
            <a:extLst>
              <a:ext uri="{FF2B5EF4-FFF2-40B4-BE49-F238E27FC236}">
                <a16:creationId xmlns:a16="http://schemas.microsoft.com/office/drawing/2014/main" id="{43607276-6AA7-D106-257B-F25F44427B57}"/>
              </a:ext>
            </a:extLst>
          </p:cNvPr>
          <p:cNvGraphicFramePr>
            <a:graphicFrameLocks noGrp="1"/>
          </p:cNvGraphicFramePr>
          <p:nvPr>
            <p:ph idx="1"/>
            <p:extLst>
              <p:ext uri="{D42A27DB-BD31-4B8C-83A1-F6EECF244321}">
                <p14:modId xmlns:p14="http://schemas.microsoft.com/office/powerpoint/2010/main" val="93869475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215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6068-9FAF-4C15-8913-F0FA2B0A4B9C}"/>
              </a:ext>
            </a:extLst>
          </p:cNvPr>
          <p:cNvSpPr>
            <a:spLocks noGrp="1"/>
          </p:cNvSpPr>
          <p:nvPr>
            <p:ph type="title"/>
          </p:nvPr>
        </p:nvSpPr>
        <p:spPr>
          <a:xfrm>
            <a:off x="2231136" y="964692"/>
            <a:ext cx="7729728" cy="1188720"/>
          </a:xfrm>
        </p:spPr>
        <p:txBody>
          <a:bodyPr>
            <a:normAutofit/>
          </a:bodyPr>
          <a:lstStyle/>
          <a:p>
            <a:r>
              <a:rPr lang="en-US" dirty="0"/>
              <a:t>Legal</a:t>
            </a:r>
          </a:p>
        </p:txBody>
      </p:sp>
      <p:graphicFrame>
        <p:nvGraphicFramePr>
          <p:cNvPr id="5" name="Content Placeholder 2">
            <a:extLst>
              <a:ext uri="{FF2B5EF4-FFF2-40B4-BE49-F238E27FC236}">
                <a16:creationId xmlns:a16="http://schemas.microsoft.com/office/drawing/2014/main" id="{43607276-6AA7-D106-257B-F25F44427B57}"/>
              </a:ext>
            </a:extLst>
          </p:cNvPr>
          <p:cNvGraphicFramePr>
            <a:graphicFrameLocks noGrp="1"/>
          </p:cNvGraphicFramePr>
          <p:nvPr>
            <p:ph idx="1"/>
            <p:extLst>
              <p:ext uri="{D42A27DB-BD31-4B8C-83A1-F6EECF244321}">
                <p14:modId xmlns:p14="http://schemas.microsoft.com/office/powerpoint/2010/main" val="120534895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18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Transition Visits</a:t>
            </a:r>
          </a:p>
        </p:txBody>
      </p:sp>
      <p:sp useBgFill="1">
        <p:nvSpPr>
          <p:cNvPr id="23" name="Rectangle 2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
            <a:extLst>
              <a:ext uri="{FF2B5EF4-FFF2-40B4-BE49-F238E27FC236}">
                <a16:creationId xmlns:a16="http://schemas.microsoft.com/office/drawing/2014/main" id="{76D3D222-DFC1-4195-8D54-7BDCC5ACEC83}"/>
              </a:ext>
            </a:extLst>
          </p:cNvPr>
          <p:cNvGraphicFramePr>
            <a:graphicFrameLocks noGrp="1"/>
          </p:cNvGraphicFramePr>
          <p:nvPr>
            <p:ph idx="1"/>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000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3046562" y="1392949"/>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4772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8">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10">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6" name="Rectangle 1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6C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37B115C-C597-4F1B-BC14-02551D6CE033}"/>
              </a:ext>
            </a:extLst>
          </p:cNvPr>
          <p:cNvPicPr>
            <a:picLocks noChangeAspect="1"/>
          </p:cNvPicPr>
          <p:nvPr/>
        </p:nvPicPr>
        <p:blipFill>
          <a:blip r:embed="rId3"/>
          <a:stretch>
            <a:fillRect/>
          </a:stretch>
        </p:blipFill>
        <p:spPr>
          <a:xfrm>
            <a:off x="2044315" y="643467"/>
            <a:ext cx="8103369" cy="5571066"/>
          </a:xfrm>
          <a:prstGeom prst="rect">
            <a:avLst/>
          </a:prstGeom>
        </p:spPr>
      </p:pic>
      <p:sp>
        <p:nvSpPr>
          <p:cNvPr id="3" name="Rectangle 2">
            <a:extLst>
              <a:ext uri="{FF2B5EF4-FFF2-40B4-BE49-F238E27FC236}">
                <a16:creationId xmlns:a16="http://schemas.microsoft.com/office/drawing/2014/main" id="{9B970FD9-075D-9656-11DA-D74A930E3E05}"/>
              </a:ext>
            </a:extLst>
          </p:cNvPr>
          <p:cNvSpPr/>
          <p:nvPr/>
        </p:nvSpPr>
        <p:spPr>
          <a:xfrm>
            <a:off x="5480649" y="800818"/>
            <a:ext cx="905773" cy="46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24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9FFA1B-4CFA-4E54-B24D-780FC2A31553}"/>
              </a:ext>
            </a:extLst>
          </p:cNvPr>
          <p:cNvPicPr>
            <a:picLocks noChangeAspect="1"/>
          </p:cNvPicPr>
          <p:nvPr/>
        </p:nvPicPr>
        <p:blipFill>
          <a:blip r:embed="rId3"/>
          <a:stretch>
            <a:fillRect/>
          </a:stretch>
        </p:blipFill>
        <p:spPr>
          <a:xfrm>
            <a:off x="1953944" y="643467"/>
            <a:ext cx="8284112" cy="5571066"/>
          </a:xfrm>
          <a:prstGeom prst="rect">
            <a:avLst/>
          </a:prstGeom>
        </p:spPr>
      </p:pic>
      <p:sp>
        <p:nvSpPr>
          <p:cNvPr id="2" name="Rectangle 1">
            <a:extLst>
              <a:ext uri="{FF2B5EF4-FFF2-40B4-BE49-F238E27FC236}">
                <a16:creationId xmlns:a16="http://schemas.microsoft.com/office/drawing/2014/main" id="{48B8C229-49A3-57D3-67FE-592BDEFDB63F}"/>
              </a:ext>
            </a:extLst>
          </p:cNvPr>
          <p:cNvSpPr/>
          <p:nvPr/>
        </p:nvSpPr>
        <p:spPr>
          <a:xfrm flipV="1">
            <a:off x="2058838" y="4150742"/>
            <a:ext cx="4816414" cy="891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3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4915619" y="1479213"/>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102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Transition Visits</a:t>
            </a:r>
          </a:p>
        </p:txBody>
      </p:sp>
      <p:sp useBgFill="1">
        <p:nvSpPr>
          <p:cNvPr id="23" name="Rectangle 2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
            <a:extLst>
              <a:ext uri="{FF2B5EF4-FFF2-40B4-BE49-F238E27FC236}">
                <a16:creationId xmlns:a16="http://schemas.microsoft.com/office/drawing/2014/main" id="{76D3D222-DFC1-4195-8D54-7BDCC5ACEC83}"/>
              </a:ext>
            </a:extLst>
          </p:cNvPr>
          <p:cNvGraphicFramePr>
            <a:graphicFrameLocks noGrp="1"/>
          </p:cNvGraphicFramePr>
          <p:nvPr>
            <p:ph idx="1"/>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89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9D92-3A2E-4EAC-8140-B33C95D210A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D48696B-B8BD-4C5C-BDC6-B5EB2301F6A1}"/>
              </a:ext>
            </a:extLst>
          </p:cNvPr>
          <p:cNvSpPr>
            <a:spLocks noGrp="1"/>
          </p:cNvSpPr>
          <p:nvPr>
            <p:ph idx="1"/>
          </p:nvPr>
        </p:nvSpPr>
        <p:spPr/>
        <p:txBody>
          <a:bodyPr/>
          <a:lstStyle/>
          <a:p>
            <a:r>
              <a:rPr lang="en-US" dirty="0"/>
              <a:t>Review – Discovery &amp; Tracking</a:t>
            </a:r>
          </a:p>
          <a:p>
            <a:r>
              <a:rPr lang="en-US" dirty="0"/>
              <a:t>Preparing and Planning – a Developmental Approach</a:t>
            </a:r>
          </a:p>
        </p:txBody>
      </p:sp>
    </p:spTree>
    <p:extLst>
      <p:ext uri="{BB962C8B-B14F-4D97-AF65-F5344CB8AC3E}">
        <p14:creationId xmlns:p14="http://schemas.microsoft.com/office/powerpoint/2010/main" val="3751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8">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10">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6" name="Rectangle 1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6C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37B115C-C597-4F1B-BC14-02551D6CE033}"/>
              </a:ext>
            </a:extLst>
          </p:cNvPr>
          <p:cNvPicPr>
            <a:picLocks noChangeAspect="1"/>
          </p:cNvPicPr>
          <p:nvPr/>
        </p:nvPicPr>
        <p:blipFill>
          <a:blip r:embed="rId3"/>
          <a:stretch>
            <a:fillRect/>
          </a:stretch>
        </p:blipFill>
        <p:spPr>
          <a:xfrm>
            <a:off x="2044315" y="643467"/>
            <a:ext cx="8103369" cy="5571066"/>
          </a:xfrm>
          <a:prstGeom prst="rect">
            <a:avLst/>
          </a:prstGeom>
        </p:spPr>
      </p:pic>
      <p:sp>
        <p:nvSpPr>
          <p:cNvPr id="3" name="Rectangle 2">
            <a:extLst>
              <a:ext uri="{FF2B5EF4-FFF2-40B4-BE49-F238E27FC236}">
                <a16:creationId xmlns:a16="http://schemas.microsoft.com/office/drawing/2014/main" id="{9B970FD9-075D-9656-11DA-D74A930E3E05}"/>
              </a:ext>
            </a:extLst>
          </p:cNvPr>
          <p:cNvSpPr/>
          <p:nvPr/>
        </p:nvSpPr>
        <p:spPr>
          <a:xfrm>
            <a:off x="5480649" y="800818"/>
            <a:ext cx="905773" cy="46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4B81E141-DD72-E347-5663-4B30D0138D59}"/>
              </a:ext>
            </a:extLst>
          </p:cNvPr>
          <p:cNvSpPr/>
          <p:nvPr/>
        </p:nvSpPr>
        <p:spPr>
          <a:xfrm>
            <a:off x="8283458" y="1430173"/>
            <a:ext cx="345057" cy="57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9FFA1B-4CFA-4E54-B24D-780FC2A31553}"/>
              </a:ext>
            </a:extLst>
          </p:cNvPr>
          <p:cNvPicPr>
            <a:picLocks noChangeAspect="1"/>
          </p:cNvPicPr>
          <p:nvPr/>
        </p:nvPicPr>
        <p:blipFill>
          <a:blip r:embed="rId3"/>
          <a:stretch>
            <a:fillRect/>
          </a:stretch>
        </p:blipFill>
        <p:spPr>
          <a:xfrm>
            <a:off x="1953944" y="643467"/>
            <a:ext cx="8284112" cy="5571066"/>
          </a:xfrm>
          <a:prstGeom prst="rect">
            <a:avLst/>
          </a:prstGeom>
        </p:spPr>
      </p:pic>
      <p:sp>
        <p:nvSpPr>
          <p:cNvPr id="2" name="Rectangle 1">
            <a:extLst>
              <a:ext uri="{FF2B5EF4-FFF2-40B4-BE49-F238E27FC236}">
                <a16:creationId xmlns:a16="http://schemas.microsoft.com/office/drawing/2014/main" id="{0EEF7A28-5DFE-497C-A6D2-AD53BA3277E6}"/>
              </a:ext>
            </a:extLst>
          </p:cNvPr>
          <p:cNvSpPr/>
          <p:nvPr/>
        </p:nvSpPr>
        <p:spPr>
          <a:xfrm>
            <a:off x="2289976" y="4738977"/>
            <a:ext cx="2655735" cy="143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01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451CD68-AEC2-4D5B-B25F-774CA0F51C50}"/>
              </a:ext>
            </a:extLst>
          </p:cNvPr>
          <p:cNvSpPr>
            <a:spLocks noGrp="1"/>
          </p:cNvSpPr>
          <p:nvPr>
            <p:ph type="title"/>
          </p:nvPr>
        </p:nvSpPr>
        <p:spPr>
          <a:xfrm>
            <a:off x="1451579" y="2303047"/>
            <a:ext cx="3272093" cy="2674198"/>
          </a:xfrm>
        </p:spPr>
        <p:txBody>
          <a:bodyPr anchor="t">
            <a:normAutofit/>
          </a:bodyPr>
          <a:lstStyle/>
          <a:p>
            <a:r>
              <a:rPr lang="en-US" sz="3000"/>
              <a:t>Operationalize Goal</a:t>
            </a:r>
          </a:p>
        </p:txBody>
      </p:sp>
      <p:cxnSp>
        <p:nvCxnSpPr>
          <p:cNvPr id="7"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BEEDF80-C1F2-4891-9295-917EAAEAB831}"/>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99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5CF1AD2-40CB-47C5-9012-E4D8359AB1C0}"/>
              </a:ext>
            </a:extLst>
          </p:cNvPr>
          <p:cNvPicPr>
            <a:picLocks noGrp="1" noChangeAspect="1"/>
          </p:cNvPicPr>
          <p:nvPr>
            <p:ph idx="1"/>
          </p:nvPr>
        </p:nvPicPr>
        <p:blipFill>
          <a:blip r:embed="rId3"/>
          <a:stretch>
            <a:fillRect/>
          </a:stretch>
        </p:blipFill>
        <p:spPr>
          <a:xfrm>
            <a:off x="3972058" y="1128098"/>
            <a:ext cx="4255250" cy="4598011"/>
          </a:xfrm>
          <a:prstGeom prst="rect">
            <a:avLst/>
          </a:prstGeom>
        </p:spPr>
      </p:pic>
      <p:sp>
        <p:nvSpPr>
          <p:cNvPr id="20" name="Rectangle 19">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077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C2207E-90EB-40A2-898A-B8807CE9D967}"/>
              </a:ext>
            </a:extLst>
          </p:cNvPr>
          <p:cNvPicPr>
            <a:picLocks noGrp="1" noChangeAspect="1"/>
          </p:cNvPicPr>
          <p:nvPr>
            <p:ph idx="1"/>
          </p:nvPr>
        </p:nvPicPr>
        <p:blipFill>
          <a:blip r:embed="rId3"/>
          <a:stretch>
            <a:fillRect/>
          </a:stretch>
        </p:blipFill>
        <p:spPr>
          <a:xfrm>
            <a:off x="3766111" y="643467"/>
            <a:ext cx="4659778" cy="5571066"/>
          </a:xfrm>
          <a:prstGeom prst="rect">
            <a:avLst/>
          </a:prstGeom>
        </p:spPr>
      </p:pic>
    </p:spTree>
    <p:extLst>
      <p:ext uri="{BB962C8B-B14F-4D97-AF65-F5344CB8AC3E}">
        <p14:creationId xmlns:p14="http://schemas.microsoft.com/office/powerpoint/2010/main" val="235236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2E4DD36-3F67-47AA-BA80-66F5A101F0A3}"/>
              </a:ext>
            </a:extLst>
          </p:cNvPr>
          <p:cNvPicPr>
            <a:picLocks noGrp="1" noChangeAspect="1"/>
          </p:cNvPicPr>
          <p:nvPr>
            <p:ph idx="1"/>
          </p:nvPr>
        </p:nvPicPr>
        <p:blipFill>
          <a:blip r:embed="rId3"/>
          <a:stretch>
            <a:fillRect/>
          </a:stretch>
        </p:blipFill>
        <p:spPr>
          <a:xfrm>
            <a:off x="3744514" y="643467"/>
            <a:ext cx="4702971" cy="5571066"/>
          </a:xfrm>
          <a:prstGeom prst="rect">
            <a:avLst/>
          </a:prstGeom>
        </p:spPr>
      </p:pic>
    </p:spTree>
    <p:extLst>
      <p:ext uri="{BB962C8B-B14F-4D97-AF65-F5344CB8AC3E}">
        <p14:creationId xmlns:p14="http://schemas.microsoft.com/office/powerpoint/2010/main" val="709622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3CCC-6ABF-407B-9D90-07665EF79F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EA0428-F7E8-4C89-83AF-EEA4C96535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2B9A089-A69C-4B0F-9E69-E67B9AF9B10D}"/>
              </a:ext>
            </a:extLst>
          </p:cNvPr>
          <p:cNvPicPr>
            <a:picLocks noChangeAspect="1"/>
          </p:cNvPicPr>
          <p:nvPr/>
        </p:nvPicPr>
        <p:blipFill>
          <a:blip r:embed="rId2"/>
          <a:stretch>
            <a:fillRect/>
          </a:stretch>
        </p:blipFill>
        <p:spPr>
          <a:xfrm>
            <a:off x="0" y="-11885"/>
            <a:ext cx="6062356" cy="6869885"/>
          </a:xfrm>
          <a:prstGeom prst="rect">
            <a:avLst/>
          </a:prstGeom>
        </p:spPr>
      </p:pic>
      <p:pic>
        <p:nvPicPr>
          <p:cNvPr id="6" name="Picture 5">
            <a:extLst>
              <a:ext uri="{FF2B5EF4-FFF2-40B4-BE49-F238E27FC236}">
                <a16:creationId xmlns:a16="http://schemas.microsoft.com/office/drawing/2014/main" id="{85FEFBF0-3AAC-430E-B851-F45B0A2F6202}"/>
              </a:ext>
            </a:extLst>
          </p:cNvPr>
          <p:cNvPicPr>
            <a:picLocks noChangeAspect="1"/>
          </p:cNvPicPr>
          <p:nvPr/>
        </p:nvPicPr>
        <p:blipFill>
          <a:blip r:embed="rId3"/>
          <a:stretch>
            <a:fillRect/>
          </a:stretch>
        </p:blipFill>
        <p:spPr>
          <a:xfrm>
            <a:off x="6062356" y="-11885"/>
            <a:ext cx="6129644" cy="6858000"/>
          </a:xfrm>
          <a:prstGeom prst="rect">
            <a:avLst/>
          </a:prstGeom>
        </p:spPr>
      </p:pic>
    </p:spTree>
    <p:extLst>
      <p:ext uri="{BB962C8B-B14F-4D97-AF65-F5344CB8AC3E}">
        <p14:creationId xmlns:p14="http://schemas.microsoft.com/office/powerpoint/2010/main" val="787102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1E4FF-F194-4632-8DC0-5A64D353B36E}"/>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a:t>QUESTIONS</a:t>
            </a:r>
          </a:p>
        </p:txBody>
      </p:sp>
      <p:sp>
        <p:nvSpPr>
          <p:cNvPr id="3" name="Content Placeholder 2">
            <a:extLst>
              <a:ext uri="{FF2B5EF4-FFF2-40B4-BE49-F238E27FC236}">
                <a16:creationId xmlns:a16="http://schemas.microsoft.com/office/drawing/2014/main" id="{18B67F12-992D-43B4-BA93-9F336BC3AE0B}"/>
              </a:ext>
            </a:extLst>
          </p:cNvPr>
          <p:cNvSpPr>
            <a:spLocks noGrp="1"/>
          </p:cNvSpPr>
          <p:nvPr>
            <p:ph idx="1"/>
          </p:nvPr>
        </p:nvSpPr>
        <p:spPr>
          <a:xfrm>
            <a:off x="1148615" y="4352544"/>
            <a:ext cx="5242560" cy="1239894"/>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          ?</a:t>
            </a:r>
          </a:p>
        </p:txBody>
      </p:sp>
      <p:sp>
        <p:nvSpPr>
          <p:cNvPr id="11" name="Rectangle 10">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C420D155-B6C7-4C59-8E71-7C3A0416C37A}"/>
              </a:ext>
            </a:extLst>
          </p:cNvPr>
          <p:cNvPicPr>
            <a:picLocks noChangeAspect="1"/>
          </p:cNvPicPr>
          <p:nvPr/>
        </p:nvPicPr>
        <p:blipFill rotWithShape="1">
          <a:blip r:embed="rId2"/>
          <a:srcRect t="15898" r="-1" b="1272"/>
          <a:stretch/>
        </p:blipFill>
        <p:spPr>
          <a:xfrm>
            <a:off x="8083992" y="1122807"/>
            <a:ext cx="2918590" cy="4297680"/>
          </a:xfrm>
          <a:prstGeom prst="rect">
            <a:avLst/>
          </a:prstGeom>
        </p:spPr>
      </p:pic>
    </p:spTree>
    <p:extLst>
      <p:ext uri="{BB962C8B-B14F-4D97-AF65-F5344CB8AC3E}">
        <p14:creationId xmlns:p14="http://schemas.microsoft.com/office/powerpoint/2010/main" val="7996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Transition = Inclusion</a:t>
            </a:r>
          </a:p>
        </p:txBody>
      </p:sp>
      <p:graphicFrame>
        <p:nvGraphicFramePr>
          <p:cNvPr id="8" name="Content Placeholder 7"/>
          <p:cNvGraphicFramePr>
            <a:graphicFrameLocks noGrp="1"/>
          </p:cNvGraphicFramePr>
          <p:nvPr>
            <p:ph idx="1"/>
          </p:nvPr>
        </p:nvGraphicFramePr>
        <p:xfrm>
          <a:off x="2548784" y="3726629"/>
          <a:ext cx="7408863" cy="1112520"/>
        </p:xfrm>
        <a:graphic>
          <a:graphicData uri="http://schemas.openxmlformats.org/drawingml/2006/table">
            <a:tbl>
              <a:tblPr firstRow="1" bandRow="1">
                <a:tableStyleId>{5C22544A-7EE6-4342-B048-85BDC9FD1C3A}</a:tableStyleId>
              </a:tblPr>
              <a:tblGrid>
                <a:gridCol w="2469621">
                  <a:extLst>
                    <a:ext uri="{9D8B030D-6E8A-4147-A177-3AD203B41FA5}">
                      <a16:colId xmlns:a16="http://schemas.microsoft.com/office/drawing/2014/main" val="20000"/>
                    </a:ext>
                  </a:extLst>
                </a:gridCol>
                <a:gridCol w="2469621">
                  <a:extLst>
                    <a:ext uri="{9D8B030D-6E8A-4147-A177-3AD203B41FA5}">
                      <a16:colId xmlns:a16="http://schemas.microsoft.com/office/drawing/2014/main" val="20001"/>
                    </a:ext>
                  </a:extLst>
                </a:gridCol>
                <a:gridCol w="2469621">
                  <a:extLst>
                    <a:ext uri="{9D8B030D-6E8A-4147-A177-3AD203B41FA5}">
                      <a16:colId xmlns:a16="http://schemas.microsoft.com/office/drawing/2014/main" val="20002"/>
                    </a:ext>
                  </a:extLst>
                </a:gridCol>
              </a:tblGrid>
              <a:tr h="370840">
                <a:tc>
                  <a:txBody>
                    <a:bodyPr/>
                    <a:lstStyle/>
                    <a:p>
                      <a:endParaRPr lang="en-US"/>
                    </a:p>
                  </a:txBody>
                  <a:tcPr/>
                </a:tc>
                <a:tc>
                  <a:txBody>
                    <a:bodyPr/>
                    <a:lstStyle/>
                    <a:p>
                      <a:r>
                        <a:rPr lang="en-US"/>
                        <a:t>Valued</a:t>
                      </a:r>
                    </a:p>
                  </a:txBody>
                  <a:tcPr/>
                </a:tc>
                <a:tc>
                  <a:txBody>
                    <a:bodyPr/>
                    <a:lstStyle/>
                    <a:p>
                      <a:r>
                        <a:rPr lang="en-US"/>
                        <a:t>Devalued</a:t>
                      </a:r>
                    </a:p>
                  </a:txBody>
                  <a:tcPr/>
                </a:tc>
                <a:extLst>
                  <a:ext uri="{0D108BD9-81ED-4DB2-BD59-A6C34878D82A}">
                    <a16:rowId xmlns:a16="http://schemas.microsoft.com/office/drawing/2014/main" val="10000"/>
                  </a:ext>
                </a:extLst>
              </a:tr>
              <a:tr h="370840">
                <a:tc>
                  <a:txBody>
                    <a:bodyPr/>
                    <a:lstStyle/>
                    <a:p>
                      <a:r>
                        <a:rPr lang="en-US"/>
                        <a:t>Included</a:t>
                      </a:r>
                    </a:p>
                  </a:txBody>
                  <a:tcPr/>
                </a:tc>
                <a:tc>
                  <a:txBody>
                    <a:bodyPr/>
                    <a:lstStyle/>
                    <a:p>
                      <a:r>
                        <a:rPr lang="en-US"/>
                        <a:t>Inclusion</a:t>
                      </a:r>
                    </a:p>
                  </a:txBody>
                  <a:tcPr/>
                </a:tc>
                <a:tc>
                  <a:txBody>
                    <a:bodyPr/>
                    <a:lstStyle/>
                    <a:p>
                      <a:r>
                        <a:rPr lang="en-US"/>
                        <a:t>Assimilation</a:t>
                      </a:r>
                    </a:p>
                  </a:txBody>
                  <a:tcPr/>
                </a:tc>
                <a:extLst>
                  <a:ext uri="{0D108BD9-81ED-4DB2-BD59-A6C34878D82A}">
                    <a16:rowId xmlns:a16="http://schemas.microsoft.com/office/drawing/2014/main" val="10001"/>
                  </a:ext>
                </a:extLst>
              </a:tr>
              <a:tr h="370840">
                <a:tc>
                  <a:txBody>
                    <a:bodyPr/>
                    <a:lstStyle/>
                    <a:p>
                      <a:r>
                        <a:rPr lang="en-US"/>
                        <a:t>Excluded</a:t>
                      </a:r>
                    </a:p>
                  </a:txBody>
                  <a:tcPr/>
                </a:tc>
                <a:tc>
                  <a:txBody>
                    <a:bodyPr/>
                    <a:lstStyle/>
                    <a:p>
                      <a:r>
                        <a:rPr lang="en-US"/>
                        <a:t>Differentiation</a:t>
                      </a:r>
                    </a:p>
                  </a:txBody>
                  <a:tcPr/>
                </a:tc>
                <a:tc>
                  <a:txBody>
                    <a:bodyPr/>
                    <a:lstStyle/>
                    <a:p>
                      <a:r>
                        <a:rPr lang="en-US"/>
                        <a:t>Exclusion</a:t>
                      </a:r>
                    </a:p>
                  </a:txBody>
                  <a:tcPr/>
                </a:tc>
                <a:extLst>
                  <a:ext uri="{0D108BD9-81ED-4DB2-BD59-A6C34878D82A}">
                    <a16:rowId xmlns:a16="http://schemas.microsoft.com/office/drawing/2014/main" val="10002"/>
                  </a:ext>
                </a:extLst>
              </a:tr>
            </a:tbl>
          </a:graphicData>
        </a:graphic>
      </p:graphicFrame>
      <p:sp>
        <p:nvSpPr>
          <p:cNvPr id="11" name="TextBox 10"/>
          <p:cNvSpPr txBox="1"/>
          <p:nvPr/>
        </p:nvSpPr>
        <p:spPr>
          <a:xfrm>
            <a:off x="1383486" y="2339856"/>
            <a:ext cx="7848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ndara"/>
                <a:ea typeface="+mn-ea"/>
                <a:cs typeface="+mn-cs"/>
              </a:rPr>
              <a:t>Inclusion</a:t>
            </a:r>
            <a:r>
              <a:rPr kumimoji="0" lang="en-US" sz="2400" b="0" i="0" u="none" strike="noStrike" kern="1200" cap="none" spc="0" normalizeH="0" baseline="0" noProof="0" dirty="0">
                <a:ln>
                  <a:noFill/>
                </a:ln>
                <a:solidFill>
                  <a:prstClr val="black"/>
                </a:solidFill>
                <a:effectLst/>
                <a:uLnTx/>
                <a:uFillTx/>
                <a:latin typeface="Candar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Person belongs to the group and uniqueness is valued</a:t>
            </a:r>
          </a:p>
        </p:txBody>
      </p:sp>
      <p:pic>
        <p:nvPicPr>
          <p:cNvPr id="2" name="Picture 1">
            <a:extLst>
              <a:ext uri="{FF2B5EF4-FFF2-40B4-BE49-F238E27FC236}">
                <a16:creationId xmlns:a16="http://schemas.microsoft.com/office/drawing/2014/main" id="{61B1A486-D88B-446A-B9D6-6E3E33B1805F}"/>
              </a:ext>
            </a:extLst>
          </p:cNvPr>
          <p:cNvPicPr>
            <a:picLocks noChangeAspect="1"/>
          </p:cNvPicPr>
          <p:nvPr/>
        </p:nvPicPr>
        <p:blipFill>
          <a:blip r:embed="rId3"/>
          <a:stretch>
            <a:fillRect/>
          </a:stretch>
        </p:blipFill>
        <p:spPr>
          <a:xfrm>
            <a:off x="5058562" y="4066462"/>
            <a:ext cx="963251" cy="432854"/>
          </a:xfrm>
          <a:prstGeom prst="rect">
            <a:avLst/>
          </a:prstGeom>
        </p:spPr>
      </p:pic>
    </p:spTree>
    <p:extLst>
      <p:ext uri="{BB962C8B-B14F-4D97-AF65-F5344CB8AC3E}">
        <p14:creationId xmlns:p14="http://schemas.microsoft.com/office/powerpoint/2010/main" val="151921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CF76-BB04-4F3E-B167-67A35012C8B7}"/>
              </a:ext>
            </a:extLst>
          </p:cNvPr>
          <p:cNvSpPr>
            <a:spLocks noGrp="1"/>
          </p:cNvSpPr>
          <p:nvPr>
            <p:ph type="title"/>
          </p:nvPr>
        </p:nvSpPr>
        <p:spPr>
          <a:xfrm>
            <a:off x="6094412" y="5239131"/>
            <a:ext cx="5279490" cy="960087"/>
          </a:xfrm>
        </p:spPr>
        <p:txBody>
          <a:bodyPr vert="horz" lIns="91440" tIns="45720" rIns="91440" bIns="45720" rtlCol="0" anchor="t">
            <a:normAutofit/>
          </a:bodyPr>
          <a:lstStyle/>
          <a:p>
            <a:r>
              <a:rPr lang="en-US">
                <a:solidFill>
                  <a:srgbClr val="FFFFFE"/>
                </a:solidFill>
              </a:rPr>
              <a:t>Transfer Jump</a:t>
            </a:r>
          </a:p>
        </p:txBody>
      </p:sp>
      <p:pic>
        <p:nvPicPr>
          <p:cNvPr id="5" name="Content Placeholder 4">
            <a:extLst>
              <a:ext uri="{FF2B5EF4-FFF2-40B4-BE49-F238E27FC236}">
                <a16:creationId xmlns:a16="http://schemas.microsoft.com/office/drawing/2014/main" id="{802F045D-9CC5-47E9-BF17-D4F4DBD0CDF8}"/>
              </a:ext>
            </a:extLst>
          </p:cNvPr>
          <p:cNvPicPr>
            <a:picLocks noGrp="1" noChangeAspect="1"/>
          </p:cNvPicPr>
          <p:nvPr>
            <p:ph idx="1"/>
          </p:nvPr>
        </p:nvPicPr>
        <p:blipFill rotWithShape="1">
          <a:blip r:embed="rId2"/>
          <a:srcRect r="-1" b="15411"/>
          <a:stretch/>
        </p:blipFill>
        <p:spPr>
          <a:xfrm>
            <a:off x="-1426" y="0"/>
            <a:ext cx="12191675" cy="6857990"/>
          </a:xfrm>
          <a:prstGeom prst="rect">
            <a:avLst/>
          </a:prstGeom>
        </p:spPr>
      </p:pic>
      <p:sp>
        <p:nvSpPr>
          <p:cNvPr id="3" name="TextBox 2">
            <a:extLst>
              <a:ext uri="{FF2B5EF4-FFF2-40B4-BE49-F238E27FC236}">
                <a16:creationId xmlns:a16="http://schemas.microsoft.com/office/drawing/2014/main" id="{AB9384B4-C2B3-844A-926E-AC6FDB8A4092}"/>
              </a:ext>
            </a:extLst>
          </p:cNvPr>
          <p:cNvSpPr txBox="1"/>
          <p:nvPr/>
        </p:nvSpPr>
        <p:spPr>
          <a:xfrm>
            <a:off x="6517532" y="1488331"/>
            <a:ext cx="428989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ll Sans MT"/>
                <a:ea typeface="+mn-ea"/>
                <a:cs typeface="+mn-cs"/>
              </a:rPr>
              <a:t>Transfer Leap</a:t>
            </a:r>
          </a:p>
        </p:txBody>
      </p:sp>
    </p:spTree>
    <p:extLst>
      <p:ext uri="{BB962C8B-B14F-4D97-AF65-F5344CB8AC3E}">
        <p14:creationId xmlns:p14="http://schemas.microsoft.com/office/powerpoint/2010/main" val="267887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5D5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Title 1">
            <a:extLst>
              <a:ext uri="{FF2B5EF4-FFF2-40B4-BE49-F238E27FC236}">
                <a16:creationId xmlns:a16="http://schemas.microsoft.com/office/drawing/2014/main" id="{24BF78A9-D79D-6A4D-9C8E-C5D6D86B402C}"/>
              </a:ext>
            </a:extLst>
          </p:cNvPr>
          <p:cNvSpPr txBox="1">
            <a:spLocks/>
          </p:cNvSpPr>
          <p:nvPr/>
        </p:nvSpPr>
        <p:spPr bwMode="blackWhite">
          <a:xfrm>
            <a:off x="804672" y="2594153"/>
            <a:ext cx="4486656" cy="1231106"/>
          </a:xfrm>
          <a:prstGeom prst="rect">
            <a:avLst/>
          </a:prstGeom>
          <a:noFill/>
          <a:ln>
            <a:solidFill>
              <a:schemeClr val="tx1"/>
            </a:solidFill>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0" i="0" u="none" strike="noStrike" kern="1200" cap="all" spc="200" normalizeH="0" baseline="0" noProof="0">
                <a:ln>
                  <a:noFill/>
                </a:ln>
                <a:solidFill>
                  <a:srgbClr val="FFFFFF"/>
                </a:solidFill>
                <a:effectLst/>
                <a:uLnTx/>
                <a:uFillTx/>
                <a:latin typeface="Gill Sans MT"/>
                <a:ea typeface="+mj-ea"/>
                <a:cs typeface="+mj-cs"/>
              </a:rPr>
              <a:t>Gaps in Transition</a:t>
            </a:r>
          </a:p>
        </p:txBody>
      </p:sp>
      <p:pic>
        <p:nvPicPr>
          <p:cNvPr id="12" name="Content Placeholder 6">
            <a:extLst>
              <a:ext uri="{FF2B5EF4-FFF2-40B4-BE49-F238E27FC236}">
                <a16:creationId xmlns:a16="http://schemas.microsoft.com/office/drawing/2014/main" id="{0FC4B895-2D15-874C-A3BA-0773469421EF}"/>
              </a:ext>
            </a:extLst>
          </p:cNvPr>
          <p:cNvPicPr>
            <a:picLocks noChangeAspect="1"/>
          </p:cNvPicPr>
          <p:nvPr/>
        </p:nvPicPr>
        <p:blipFill rotWithShape="1">
          <a:blip r:embed="rId2"/>
          <a:srcRect t="15625"/>
          <a:stretch/>
        </p:blipFill>
        <p:spPr>
          <a:xfrm>
            <a:off x="6096000" y="10"/>
            <a:ext cx="6095999" cy="6857990"/>
          </a:xfrm>
          <a:prstGeom prst="rect">
            <a:avLst/>
          </a:prstGeom>
        </p:spPr>
      </p:pic>
      <p:sp>
        <p:nvSpPr>
          <p:cNvPr id="7" name="Rectangle 6">
            <a:extLst>
              <a:ext uri="{FF2B5EF4-FFF2-40B4-BE49-F238E27FC236}">
                <a16:creationId xmlns:a16="http://schemas.microsoft.com/office/drawing/2014/main" id="{76048823-3AE1-5A43-A475-9C07CECADB37}"/>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8" name="Rectangle 7">
            <a:extLst>
              <a:ext uri="{FF2B5EF4-FFF2-40B4-BE49-F238E27FC236}">
                <a16:creationId xmlns:a16="http://schemas.microsoft.com/office/drawing/2014/main" id="{DC030AFC-A7CC-1C44-8822-F038DB4EEE4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9" name="Rectangle 8">
            <a:extLst>
              <a:ext uri="{FF2B5EF4-FFF2-40B4-BE49-F238E27FC236}">
                <a16:creationId xmlns:a16="http://schemas.microsoft.com/office/drawing/2014/main" id="{D8C7DE89-061B-134C-95E4-7B1FE5272AC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27770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a:solidFill>
                  <a:schemeClr val="tx1"/>
                </a:solidFill>
              </a:rPr>
              <a:t>Longitudinal  Transition</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0244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4DDF-8107-4DBE-A827-8BBC9436C797}"/>
              </a:ext>
            </a:extLst>
          </p:cNvPr>
          <p:cNvSpPr>
            <a:spLocks noGrp="1"/>
          </p:cNvSpPr>
          <p:nvPr>
            <p:ph type="title"/>
          </p:nvPr>
        </p:nvSpPr>
        <p:spPr/>
        <p:txBody>
          <a:bodyPr/>
          <a:lstStyle/>
          <a:p>
            <a:r>
              <a:rPr lang="en-US"/>
              <a:t>Holistic Transition </a:t>
            </a:r>
          </a:p>
        </p:txBody>
      </p:sp>
      <p:grpSp>
        <p:nvGrpSpPr>
          <p:cNvPr id="3" name="Group 2">
            <a:extLst>
              <a:ext uri="{FF2B5EF4-FFF2-40B4-BE49-F238E27FC236}">
                <a16:creationId xmlns:a16="http://schemas.microsoft.com/office/drawing/2014/main" id="{C00DA159-F11A-4D4D-89D9-9D3311212455}"/>
              </a:ext>
            </a:extLst>
          </p:cNvPr>
          <p:cNvGrpSpPr/>
          <p:nvPr/>
        </p:nvGrpSpPr>
        <p:grpSpPr>
          <a:xfrm>
            <a:off x="1417514" y="3105060"/>
            <a:ext cx="9300535" cy="3471862"/>
            <a:chOff x="1602948" y="2274734"/>
            <a:chExt cx="9300535" cy="3471862"/>
          </a:xfrm>
        </p:grpSpPr>
        <p:pic>
          <p:nvPicPr>
            <p:cNvPr id="4" name="Picture 2">
              <a:extLst>
                <a:ext uri="{FF2B5EF4-FFF2-40B4-BE49-F238E27FC236}">
                  <a16:creationId xmlns:a16="http://schemas.microsoft.com/office/drawing/2014/main" id="{4E9641D2-0BF8-42D1-A8F7-AD5B6905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948" y="2274734"/>
              <a:ext cx="9300535" cy="347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a:extLst>
                <a:ext uri="{FF2B5EF4-FFF2-40B4-BE49-F238E27FC236}">
                  <a16:creationId xmlns:a16="http://schemas.microsoft.com/office/drawing/2014/main" id="{6E035583-E786-4341-A54D-EC8DAAC52E81}"/>
                </a:ext>
              </a:extLst>
            </p:cNvPr>
            <p:cNvSpPr txBox="1"/>
            <p:nvPr/>
          </p:nvSpPr>
          <p:spPr>
            <a:xfrm>
              <a:off x="2221992" y="3641333"/>
              <a:ext cx="685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legal</a:t>
              </a:r>
            </a:p>
          </p:txBody>
        </p:sp>
        <p:sp>
          <p:nvSpPr>
            <p:cNvPr id="6" name="TextBox 5">
              <a:extLst>
                <a:ext uri="{FF2B5EF4-FFF2-40B4-BE49-F238E27FC236}">
                  <a16:creationId xmlns:a16="http://schemas.microsoft.com/office/drawing/2014/main" id="{28B9E4EC-B907-4D9D-8107-F018568A8647}"/>
                </a:ext>
              </a:extLst>
            </p:cNvPr>
            <p:cNvSpPr txBox="1"/>
            <p:nvPr/>
          </p:nvSpPr>
          <p:spPr>
            <a:xfrm>
              <a:off x="3825240" y="4191000"/>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employment</a:t>
              </a:r>
            </a:p>
          </p:txBody>
        </p:sp>
        <p:sp>
          <p:nvSpPr>
            <p:cNvPr id="7" name="TextBox 6">
              <a:extLst>
                <a:ext uri="{FF2B5EF4-FFF2-40B4-BE49-F238E27FC236}">
                  <a16:creationId xmlns:a16="http://schemas.microsoft.com/office/drawing/2014/main" id="{BD648BA2-3461-4E75-90D8-CD532AC418CA}"/>
                </a:ext>
              </a:extLst>
            </p:cNvPr>
            <p:cNvSpPr txBox="1"/>
            <p:nvPr/>
          </p:nvSpPr>
          <p:spPr>
            <a:xfrm>
              <a:off x="5883896" y="3641333"/>
              <a:ext cx="886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health</a:t>
              </a:r>
            </a:p>
          </p:txBody>
        </p:sp>
        <p:sp>
          <p:nvSpPr>
            <p:cNvPr id="8" name="TextBox 7">
              <a:extLst>
                <a:ext uri="{FF2B5EF4-FFF2-40B4-BE49-F238E27FC236}">
                  <a16:creationId xmlns:a16="http://schemas.microsoft.com/office/drawing/2014/main" id="{6A1959ED-04DA-4B70-891C-435A86F7A7B9}"/>
                </a:ext>
              </a:extLst>
            </p:cNvPr>
            <p:cNvSpPr txBox="1"/>
            <p:nvPr/>
          </p:nvSpPr>
          <p:spPr>
            <a:xfrm>
              <a:off x="7402462" y="419100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community</a:t>
              </a:r>
            </a:p>
          </p:txBody>
        </p:sp>
        <p:sp>
          <p:nvSpPr>
            <p:cNvPr id="9" name="TextBox 8">
              <a:extLst>
                <a:ext uri="{FF2B5EF4-FFF2-40B4-BE49-F238E27FC236}">
                  <a16:creationId xmlns:a16="http://schemas.microsoft.com/office/drawing/2014/main" id="{F152567C-03E5-419B-B68C-D89BAB78C850}"/>
                </a:ext>
              </a:extLst>
            </p:cNvPr>
            <p:cNvSpPr txBox="1"/>
            <p:nvPr/>
          </p:nvSpPr>
          <p:spPr>
            <a:xfrm>
              <a:off x="9375648" y="3641333"/>
              <a:ext cx="99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finance</a:t>
              </a:r>
            </a:p>
          </p:txBody>
        </p:sp>
      </p:grpSp>
    </p:spTree>
    <p:extLst>
      <p:ext uri="{BB962C8B-B14F-4D97-AF65-F5344CB8AC3E}">
        <p14:creationId xmlns:p14="http://schemas.microsoft.com/office/powerpoint/2010/main" val="281590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B71F-878B-4CAF-95E3-0ED0F066D86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Transition Tug-of-war</a:t>
            </a:r>
          </a:p>
        </p:txBody>
      </p:sp>
      <p:pic>
        <p:nvPicPr>
          <p:cNvPr id="4" name="Picture 4" descr="A group of people playing frisbee in a field&#10;&#10;Description automatically generated">
            <a:extLst>
              <a:ext uri="{FF2B5EF4-FFF2-40B4-BE49-F238E27FC236}">
                <a16:creationId xmlns:a16="http://schemas.microsoft.com/office/drawing/2014/main" id="{93FE2103-25EE-4A9C-8556-9507F4BC3BC8}"/>
              </a:ext>
            </a:extLst>
          </p:cNvPr>
          <p:cNvPicPr>
            <a:picLocks noChangeAspect="1"/>
          </p:cNvPicPr>
          <p:nvPr/>
        </p:nvPicPr>
        <p:blipFill>
          <a:blip r:embed="rId2"/>
          <a:stretch>
            <a:fillRect/>
          </a:stretch>
        </p:blipFill>
        <p:spPr>
          <a:xfrm>
            <a:off x="5294376" y="1189591"/>
            <a:ext cx="6257544" cy="4164111"/>
          </a:xfrm>
          <a:prstGeom prst="rect">
            <a:avLst/>
          </a:prstGeom>
        </p:spPr>
      </p:pic>
    </p:spTree>
    <p:extLst>
      <p:ext uri="{BB962C8B-B14F-4D97-AF65-F5344CB8AC3E}">
        <p14:creationId xmlns:p14="http://schemas.microsoft.com/office/powerpoint/2010/main" val="3220552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4B9616948AFA41941B01E8A531154C" ma:contentTypeVersion="16" ma:contentTypeDescription="Create a new document." ma:contentTypeScope="" ma:versionID="16659f76154d7ade7dbbfc81b25adf14">
  <xsd:schema xmlns:xsd="http://www.w3.org/2001/XMLSchema" xmlns:xs="http://www.w3.org/2001/XMLSchema" xmlns:p="http://schemas.microsoft.com/office/2006/metadata/properties" xmlns:ns1="http://schemas.microsoft.com/sharepoint/v3" xmlns:ns3="62410396-b7ed-4d40-b729-dd4df1357a23" xmlns:ns4="2bc8dc5f-bd43-4692-bffe-7bbf56261e41" targetNamespace="http://schemas.microsoft.com/office/2006/metadata/properties" ma:root="true" ma:fieldsID="6b10b577415009c8dd1d8a45c5a1e965" ns1:_="" ns3:_="" ns4:_="">
    <xsd:import namespace="http://schemas.microsoft.com/sharepoint/v3"/>
    <xsd:import namespace="62410396-b7ed-4d40-b729-dd4df1357a23"/>
    <xsd:import namespace="2bc8dc5f-bd43-4692-bffe-7bbf56261e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410396-b7ed-4d40-b729-dd4df1357a2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c8dc5f-bd43-4692-bffe-7bbf56261e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C7F8D71-DF16-4C8A-903B-7A952DCE106E}">
  <ds:schemaRefs>
    <ds:schemaRef ds:uri="http://schemas.microsoft.com/sharepoint/v3/contenttype/forms"/>
  </ds:schemaRefs>
</ds:datastoreItem>
</file>

<file path=customXml/itemProps2.xml><?xml version="1.0" encoding="utf-8"?>
<ds:datastoreItem xmlns:ds="http://schemas.openxmlformats.org/officeDocument/2006/customXml" ds:itemID="{727557C2-EDFC-4EDE-A9AC-CAA18C5AE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410396-b7ed-4d40-b729-dd4df1357a23"/>
    <ds:schemaRef ds:uri="2bc8dc5f-bd43-4692-bffe-7bbf56261e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714560-D957-488E-B73F-69BD18538CA1}">
  <ds:schemaRefs>
    <ds:schemaRef ds:uri="62410396-b7ed-4d40-b729-dd4df1357a23"/>
    <ds:schemaRef ds:uri="http://schemas.microsoft.com/office/2006/documentManagement/types"/>
    <ds:schemaRef ds:uri="http://schemas.microsoft.com/office/infopath/2007/PartnerControls"/>
    <ds:schemaRef ds:uri="http://purl.org/dc/elements/1.1/"/>
    <ds:schemaRef ds:uri="http://schemas.microsoft.com/office/2006/metadata/properties"/>
    <ds:schemaRef ds:uri="2bc8dc5f-bd43-4692-bffe-7bbf56261e41"/>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100</TotalTime>
  <Words>995</Words>
  <Application>Microsoft Office PowerPoint</Application>
  <PresentationFormat>Widescreen</PresentationFormat>
  <Paragraphs>145</Paragraphs>
  <Slides>37</Slides>
  <Notes>6</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Gallery</vt:lpstr>
      <vt:lpstr>Parcel</vt:lpstr>
      <vt:lpstr>PowerPoint Presentation</vt:lpstr>
      <vt:lpstr>Objectives</vt:lpstr>
      <vt:lpstr>Outline</vt:lpstr>
      <vt:lpstr>Transition = Inclusion</vt:lpstr>
      <vt:lpstr>Transfer Jump</vt:lpstr>
      <vt:lpstr>PowerPoint Presentation</vt:lpstr>
      <vt:lpstr>Longitudinal  Transition</vt:lpstr>
      <vt:lpstr>Holistic Transition </vt:lpstr>
      <vt:lpstr>Transition Tug-of-war</vt:lpstr>
      <vt:lpstr>PowerPoint Presentation</vt:lpstr>
      <vt:lpstr> Transition Bridge</vt:lpstr>
      <vt:lpstr>PowerPoint Presentation</vt:lpstr>
      <vt:lpstr> Transition Bridge</vt:lpstr>
      <vt:lpstr>TOOL KIT</vt:lpstr>
      <vt:lpstr>Transition Visits</vt:lpstr>
      <vt:lpstr>BUILD Your Team</vt:lpstr>
      <vt:lpstr>Transition Visits</vt:lpstr>
      <vt:lpstr> Transition Bridge</vt:lpstr>
      <vt:lpstr>PowerPoint Presentation</vt:lpstr>
      <vt:lpstr>Holistic Transition </vt:lpstr>
      <vt:lpstr>Employment</vt:lpstr>
      <vt:lpstr>Financial</vt:lpstr>
      <vt:lpstr>Legal</vt:lpstr>
      <vt:lpstr>Transition Visits</vt:lpstr>
      <vt:lpstr> Transition Bridge</vt:lpstr>
      <vt:lpstr>PowerPoint Presentation</vt:lpstr>
      <vt:lpstr>PowerPoint Presentation</vt:lpstr>
      <vt:lpstr> Transition Bridge</vt:lpstr>
      <vt:lpstr>Transition Visits</vt:lpstr>
      <vt:lpstr>PowerPoint Presentation</vt:lpstr>
      <vt:lpstr>PowerPoint Presentation</vt:lpstr>
      <vt:lpstr>Operationalize Goal</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McCormick, Andrew A</dc:creator>
  <cp:lastModifiedBy>Andrew McCormick</cp:lastModifiedBy>
  <cp:revision>100</cp:revision>
  <dcterms:created xsi:type="dcterms:W3CDTF">2022-03-20T23:34:20Z</dcterms:created>
  <dcterms:modified xsi:type="dcterms:W3CDTF">2022-04-21T00:24:16Z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2022-03-20T23:34:41Z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7fa006fb-2e25-4b8a-9cda-0a168859e6a1</vt:lpwstr>
  </property>
  <property fmtid="{D5CDD505-2E9C-101B-9397-08002B2CF9AE}" pid="8" name="MSIP_Label_5e4b1be8-281e-475d-98b0-21c3457e5a46_ContentBits">
    <vt:lpwstr>0</vt:lpwstr>
  </property>
  <property fmtid="{D5CDD505-2E9C-101B-9397-08002B2CF9AE}" pid="9" name="ContentTypeId">
    <vt:lpwstr>0x010100284B9616948AFA41941B01E8A531154C</vt:lpwstr>
  </property>
</Properties>
</file>