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0" r:id="rId2"/>
    <p:sldMasterId id="2147483672" r:id="rId3"/>
  </p:sldMasterIdLst>
  <p:notesMasterIdLst>
    <p:notesMasterId r:id="rId56"/>
  </p:notesMasterIdLst>
  <p:sldIdLst>
    <p:sldId id="271" r:id="rId4"/>
    <p:sldId id="279" r:id="rId5"/>
    <p:sldId id="280" r:id="rId6"/>
    <p:sldId id="265" r:id="rId7"/>
    <p:sldId id="264" r:id="rId8"/>
    <p:sldId id="263" r:id="rId9"/>
    <p:sldId id="261" r:id="rId10"/>
    <p:sldId id="259" r:id="rId11"/>
    <p:sldId id="464" r:id="rId12"/>
    <p:sldId id="463" r:id="rId13"/>
    <p:sldId id="462" r:id="rId14"/>
    <p:sldId id="458" r:id="rId15"/>
    <p:sldId id="273" r:id="rId16"/>
    <p:sldId id="272" r:id="rId17"/>
    <p:sldId id="465" r:id="rId18"/>
    <p:sldId id="466" r:id="rId19"/>
    <p:sldId id="358" r:id="rId20"/>
    <p:sldId id="391" r:id="rId21"/>
    <p:sldId id="467" r:id="rId22"/>
    <p:sldId id="468" r:id="rId23"/>
    <p:sldId id="303" r:id="rId24"/>
    <p:sldId id="497" r:id="rId25"/>
    <p:sldId id="496" r:id="rId26"/>
    <p:sldId id="495" r:id="rId27"/>
    <p:sldId id="494" r:id="rId28"/>
    <p:sldId id="493" r:id="rId29"/>
    <p:sldId id="492" r:id="rId30"/>
    <p:sldId id="491" r:id="rId31"/>
    <p:sldId id="490" r:id="rId32"/>
    <p:sldId id="489" r:id="rId33"/>
    <p:sldId id="488" r:id="rId34"/>
    <p:sldId id="498" r:id="rId35"/>
    <p:sldId id="486" r:id="rId36"/>
    <p:sldId id="485" r:id="rId37"/>
    <p:sldId id="484" r:id="rId38"/>
    <p:sldId id="483" r:id="rId39"/>
    <p:sldId id="482" r:id="rId40"/>
    <p:sldId id="481" r:id="rId41"/>
    <p:sldId id="480" r:id="rId42"/>
    <p:sldId id="479" r:id="rId43"/>
    <p:sldId id="478" r:id="rId44"/>
    <p:sldId id="477" r:id="rId45"/>
    <p:sldId id="476" r:id="rId46"/>
    <p:sldId id="475" r:id="rId47"/>
    <p:sldId id="499" r:id="rId48"/>
    <p:sldId id="473" r:id="rId49"/>
    <p:sldId id="472" r:id="rId50"/>
    <p:sldId id="471" r:id="rId51"/>
    <p:sldId id="470" r:id="rId52"/>
    <p:sldId id="469" r:id="rId53"/>
    <p:sldId id="500" r:id="rId54"/>
    <p:sldId id="27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ED167-1CA4-4A87-A8C5-7705AE8DA9D8}" v="793" dt="2022-04-04T18:45:10.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61" Type="http://schemas.microsoft.com/office/2016/11/relationships/changesInfo" Target="changesInfos/changesInfo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ormick, Andrew A" userId="b89022ed-5f62-48db-82fd-54cebdcca893" providerId="ADAL" clId="{F4AED167-1CA4-4A87-A8C5-7705AE8DA9D8}"/>
    <pc:docChg chg="undo custSel addSld delSld modSld sldOrd">
      <pc:chgData name="McCormick, Andrew A" userId="b89022ed-5f62-48db-82fd-54cebdcca893" providerId="ADAL" clId="{F4AED167-1CA4-4A87-A8C5-7705AE8DA9D8}" dt="2022-04-04T18:45:10.521" v="1464" actId="20577"/>
      <pc:docMkLst>
        <pc:docMk/>
      </pc:docMkLst>
      <pc:sldChg chg="del">
        <pc:chgData name="McCormick, Andrew A" userId="b89022ed-5f62-48db-82fd-54cebdcca893" providerId="ADAL" clId="{F4AED167-1CA4-4A87-A8C5-7705AE8DA9D8}" dt="2022-04-04T17:58:46.345" v="8" actId="47"/>
        <pc:sldMkLst>
          <pc:docMk/>
          <pc:sldMk cId="3790412013" sldId="258"/>
        </pc:sldMkLst>
      </pc:sldChg>
      <pc:sldChg chg="del">
        <pc:chgData name="McCormick, Andrew A" userId="b89022ed-5f62-48db-82fd-54cebdcca893" providerId="ADAL" clId="{F4AED167-1CA4-4A87-A8C5-7705AE8DA9D8}" dt="2022-04-04T17:51:38.691" v="6" actId="47"/>
        <pc:sldMkLst>
          <pc:docMk/>
          <pc:sldMk cId="3572368814" sldId="260"/>
        </pc:sldMkLst>
      </pc:sldChg>
      <pc:sldChg chg="del">
        <pc:chgData name="McCormick, Andrew A" userId="b89022ed-5f62-48db-82fd-54cebdcca893" providerId="ADAL" clId="{F4AED167-1CA4-4A87-A8C5-7705AE8DA9D8}" dt="2022-04-04T18:01:30.110" v="152" actId="47"/>
        <pc:sldMkLst>
          <pc:docMk/>
          <pc:sldMk cId="4078202904" sldId="262"/>
        </pc:sldMkLst>
      </pc:sldChg>
      <pc:sldChg chg="del">
        <pc:chgData name="McCormick, Andrew A" userId="b89022ed-5f62-48db-82fd-54cebdcca893" providerId="ADAL" clId="{F4AED167-1CA4-4A87-A8C5-7705AE8DA9D8}" dt="2022-04-04T17:51:02.840" v="3" actId="47"/>
        <pc:sldMkLst>
          <pc:docMk/>
          <pc:sldMk cId="1223823262" sldId="267"/>
        </pc:sldMkLst>
      </pc:sldChg>
      <pc:sldChg chg="del">
        <pc:chgData name="McCormick, Andrew A" userId="b89022ed-5f62-48db-82fd-54cebdcca893" providerId="ADAL" clId="{F4AED167-1CA4-4A87-A8C5-7705AE8DA9D8}" dt="2022-04-04T17:51:02.233" v="2" actId="47"/>
        <pc:sldMkLst>
          <pc:docMk/>
          <pc:sldMk cId="492818251" sldId="269"/>
        </pc:sldMkLst>
      </pc:sldChg>
      <pc:sldChg chg="del">
        <pc:chgData name="McCormick, Andrew A" userId="b89022ed-5f62-48db-82fd-54cebdcca893" providerId="ADAL" clId="{F4AED167-1CA4-4A87-A8C5-7705AE8DA9D8}" dt="2022-04-04T17:51:00.934" v="0" actId="47"/>
        <pc:sldMkLst>
          <pc:docMk/>
          <pc:sldMk cId="1656769289" sldId="270"/>
        </pc:sldMkLst>
      </pc:sldChg>
      <pc:sldChg chg="del">
        <pc:chgData name="McCormick, Andrew A" userId="b89022ed-5f62-48db-82fd-54cebdcca893" providerId="ADAL" clId="{F4AED167-1CA4-4A87-A8C5-7705AE8DA9D8}" dt="2022-04-04T17:51:01.584" v="1" actId="47"/>
        <pc:sldMkLst>
          <pc:docMk/>
          <pc:sldMk cId="1897232928" sldId="274"/>
        </pc:sldMkLst>
      </pc:sldChg>
      <pc:sldChg chg="del">
        <pc:chgData name="McCormick, Andrew A" userId="b89022ed-5f62-48db-82fd-54cebdcca893" providerId="ADAL" clId="{F4AED167-1CA4-4A87-A8C5-7705AE8DA9D8}" dt="2022-04-04T17:51:04.013" v="5" actId="47"/>
        <pc:sldMkLst>
          <pc:docMk/>
          <pc:sldMk cId="2376917304" sldId="275"/>
        </pc:sldMkLst>
      </pc:sldChg>
      <pc:sldChg chg="del">
        <pc:chgData name="McCormick, Andrew A" userId="b89022ed-5f62-48db-82fd-54cebdcca893" providerId="ADAL" clId="{F4AED167-1CA4-4A87-A8C5-7705AE8DA9D8}" dt="2022-04-04T17:59:29.425" v="9" actId="47"/>
        <pc:sldMkLst>
          <pc:docMk/>
          <pc:sldMk cId="2098447145" sldId="277"/>
        </pc:sldMkLst>
      </pc:sldChg>
      <pc:sldChg chg="del">
        <pc:chgData name="McCormick, Andrew A" userId="b89022ed-5f62-48db-82fd-54cebdcca893" providerId="ADAL" clId="{F4AED167-1CA4-4A87-A8C5-7705AE8DA9D8}" dt="2022-04-04T17:59:42.417" v="13" actId="47"/>
        <pc:sldMkLst>
          <pc:docMk/>
          <pc:sldMk cId="832500874" sldId="278"/>
        </pc:sldMkLst>
      </pc:sldChg>
      <pc:sldChg chg="modSp modAnim">
        <pc:chgData name="McCormick, Andrew A" userId="b89022ed-5f62-48db-82fd-54cebdcca893" providerId="ADAL" clId="{F4AED167-1CA4-4A87-A8C5-7705AE8DA9D8}" dt="2022-04-04T18:00:42.513" v="75" actId="20577"/>
        <pc:sldMkLst>
          <pc:docMk/>
          <pc:sldMk cId="3091875838" sldId="279"/>
        </pc:sldMkLst>
        <pc:spChg chg="mod">
          <ac:chgData name="McCormick, Andrew A" userId="b89022ed-5f62-48db-82fd-54cebdcca893" providerId="ADAL" clId="{F4AED167-1CA4-4A87-A8C5-7705AE8DA9D8}" dt="2022-04-04T18:00:42.513" v="75" actId="20577"/>
          <ac:spMkLst>
            <pc:docMk/>
            <pc:sldMk cId="3091875838" sldId="279"/>
            <ac:spMk id="3" creationId="{739EDF2F-3A90-4640-9596-C8FADB96EAEF}"/>
          </ac:spMkLst>
        </pc:spChg>
      </pc:sldChg>
      <pc:sldChg chg="modSp modAnim">
        <pc:chgData name="McCormick, Andrew A" userId="b89022ed-5f62-48db-82fd-54cebdcca893" providerId="ADAL" clId="{F4AED167-1CA4-4A87-A8C5-7705AE8DA9D8}" dt="2022-04-04T18:01:13.531" v="151" actId="20577"/>
        <pc:sldMkLst>
          <pc:docMk/>
          <pc:sldMk cId="375176882" sldId="280"/>
        </pc:sldMkLst>
        <pc:spChg chg="mod">
          <ac:chgData name="McCormick, Andrew A" userId="b89022ed-5f62-48db-82fd-54cebdcca893" providerId="ADAL" clId="{F4AED167-1CA4-4A87-A8C5-7705AE8DA9D8}" dt="2022-04-04T18:01:13.531" v="151" actId="20577"/>
          <ac:spMkLst>
            <pc:docMk/>
            <pc:sldMk cId="375176882" sldId="280"/>
            <ac:spMk id="3" creationId="{9D48696B-B8BD-4C5C-BDC6-B5EB2301F6A1}"/>
          </ac:spMkLst>
        </pc:spChg>
      </pc:sldChg>
      <pc:sldChg chg="del">
        <pc:chgData name="McCormick, Andrew A" userId="b89022ed-5f62-48db-82fd-54cebdcca893" providerId="ADAL" clId="{F4AED167-1CA4-4A87-A8C5-7705AE8DA9D8}" dt="2022-04-04T17:51:03.466" v="4" actId="47"/>
        <pc:sldMkLst>
          <pc:docMk/>
          <pc:sldMk cId="1076076897" sldId="281"/>
        </pc:sldMkLst>
      </pc:sldChg>
      <pc:sldChg chg="del">
        <pc:chgData name="McCormick, Andrew A" userId="b89022ed-5f62-48db-82fd-54cebdcca893" providerId="ADAL" clId="{F4AED167-1CA4-4A87-A8C5-7705AE8DA9D8}" dt="2022-04-04T17:59:37.944" v="10" actId="47"/>
        <pc:sldMkLst>
          <pc:docMk/>
          <pc:sldMk cId="1580471751" sldId="283"/>
        </pc:sldMkLst>
      </pc:sldChg>
      <pc:sldChg chg="addSp modSp mod setBg delDesignElem">
        <pc:chgData name="McCormick, Andrew A" userId="b89022ed-5f62-48db-82fd-54cebdcca893" providerId="ADAL" clId="{F4AED167-1CA4-4A87-A8C5-7705AE8DA9D8}" dt="2022-04-04T18:16:38.914" v="329"/>
        <pc:sldMkLst>
          <pc:docMk/>
          <pc:sldMk cId="3398734975" sldId="358"/>
        </pc:sldMkLst>
        <pc:spChg chg="mod">
          <ac:chgData name="McCormick, Andrew A" userId="b89022ed-5f62-48db-82fd-54cebdcca893" providerId="ADAL" clId="{F4AED167-1CA4-4A87-A8C5-7705AE8DA9D8}" dt="2022-04-04T18:10:15.826" v="297" actId="26606"/>
          <ac:spMkLst>
            <pc:docMk/>
            <pc:sldMk cId="3398734975" sldId="358"/>
            <ac:spMk id="3" creationId="{00000000-0000-0000-0000-000000000000}"/>
          </ac:spMkLst>
        </pc:spChg>
        <pc:spChg chg="add">
          <ac:chgData name="McCormick, Andrew A" userId="b89022ed-5f62-48db-82fd-54cebdcca893" providerId="ADAL" clId="{F4AED167-1CA4-4A87-A8C5-7705AE8DA9D8}" dt="2022-04-04T18:10:15.826" v="297" actId="26606"/>
          <ac:spMkLst>
            <pc:docMk/>
            <pc:sldMk cId="3398734975" sldId="358"/>
            <ac:spMk id="21" creationId="{4E866FF9-A729-45F0-A163-10E89E871602}"/>
          </ac:spMkLst>
        </pc:spChg>
        <pc:spChg chg="add">
          <ac:chgData name="McCormick, Andrew A" userId="b89022ed-5f62-48db-82fd-54cebdcca893" providerId="ADAL" clId="{F4AED167-1CA4-4A87-A8C5-7705AE8DA9D8}" dt="2022-04-04T18:10:15.826" v="297" actId="26606"/>
          <ac:spMkLst>
            <pc:docMk/>
            <pc:sldMk cId="3398734975" sldId="358"/>
            <ac:spMk id="23" creationId="{A804366F-2366-4688-98E7-B101C7BC6146}"/>
          </ac:spMkLst>
        </pc:spChg>
        <pc:graphicFrameChg chg="mod modGraphic">
          <ac:chgData name="McCormick, Andrew A" userId="b89022ed-5f62-48db-82fd-54cebdcca893" providerId="ADAL" clId="{F4AED167-1CA4-4A87-A8C5-7705AE8DA9D8}" dt="2022-04-04T18:16:38.914" v="329"/>
          <ac:graphicFrameMkLst>
            <pc:docMk/>
            <pc:sldMk cId="3398734975" sldId="358"/>
            <ac:graphicFrameMk id="16" creationId="{76D3D222-DFC1-4195-8D54-7BDCC5ACEC83}"/>
          </ac:graphicFrameMkLst>
        </pc:graphicFrameChg>
      </pc:sldChg>
      <pc:sldChg chg="addSp modSp mod setBg modAnim">
        <pc:chgData name="McCormick, Andrew A" userId="b89022ed-5f62-48db-82fd-54cebdcca893" providerId="ADAL" clId="{F4AED167-1CA4-4A87-A8C5-7705AE8DA9D8}" dt="2022-04-04T18:20:40.123" v="340" actId="207"/>
        <pc:sldMkLst>
          <pc:docMk/>
          <pc:sldMk cId="171665467" sldId="391"/>
        </pc:sldMkLst>
        <pc:spChg chg="mod">
          <ac:chgData name="McCormick, Andrew A" userId="b89022ed-5f62-48db-82fd-54cebdcca893" providerId="ADAL" clId="{F4AED167-1CA4-4A87-A8C5-7705AE8DA9D8}" dt="2022-04-04T18:10:55.809" v="299" actId="26606"/>
          <ac:spMkLst>
            <pc:docMk/>
            <pc:sldMk cId="171665467" sldId="391"/>
            <ac:spMk id="2" creationId="{9B5C9A8F-B258-42DC-B9BF-136FB95FCA86}"/>
          </ac:spMkLst>
        </pc:spChg>
        <pc:spChg chg="mod">
          <ac:chgData name="McCormick, Andrew A" userId="b89022ed-5f62-48db-82fd-54cebdcca893" providerId="ADAL" clId="{F4AED167-1CA4-4A87-A8C5-7705AE8DA9D8}" dt="2022-04-04T18:20:40.123" v="340" actId="207"/>
          <ac:spMkLst>
            <pc:docMk/>
            <pc:sldMk cId="171665467" sldId="391"/>
            <ac:spMk id="3" creationId="{EF93D1F4-B39D-40B1-9AD3-D8E6BD1945F9}"/>
          </ac:spMkLst>
        </pc:spChg>
        <pc:spChg chg="add mod">
          <ac:chgData name="McCormick, Andrew A" userId="b89022ed-5f62-48db-82fd-54cebdcca893" providerId="ADAL" clId="{F4AED167-1CA4-4A87-A8C5-7705AE8DA9D8}" dt="2022-04-04T18:11:33.323" v="304" actId="207"/>
          <ac:spMkLst>
            <pc:docMk/>
            <pc:sldMk cId="171665467" sldId="391"/>
            <ac:spMk id="5" creationId="{F4EF558D-50C5-4619-A2B8-E54470074715}"/>
          </ac:spMkLst>
        </pc:spChg>
        <pc:spChg chg="add">
          <ac:chgData name="McCormick, Andrew A" userId="b89022ed-5f62-48db-82fd-54cebdcca893" providerId="ADAL" clId="{F4AED167-1CA4-4A87-A8C5-7705AE8DA9D8}" dt="2022-04-04T18:10:55.809" v="299" actId="26606"/>
          <ac:spMkLst>
            <pc:docMk/>
            <pc:sldMk cId="171665467" sldId="391"/>
            <ac:spMk id="9" creationId="{1660E788-AFA9-4A1B-9991-6AA74632A15B}"/>
          </ac:spMkLst>
        </pc:spChg>
        <pc:spChg chg="add">
          <ac:chgData name="McCormick, Andrew A" userId="b89022ed-5f62-48db-82fd-54cebdcca893" providerId="ADAL" clId="{F4AED167-1CA4-4A87-A8C5-7705AE8DA9D8}" dt="2022-04-04T18:10:55.809" v="299" actId="26606"/>
          <ac:spMkLst>
            <pc:docMk/>
            <pc:sldMk cId="171665467" sldId="391"/>
            <ac:spMk id="11" creationId="{867D4867-5BA7-4462-B2F6-A23F4A622AA7}"/>
          </ac:spMkLst>
        </pc:spChg>
        <pc:picChg chg="mod ord">
          <ac:chgData name="McCormick, Andrew A" userId="b89022ed-5f62-48db-82fd-54cebdcca893" providerId="ADAL" clId="{F4AED167-1CA4-4A87-A8C5-7705AE8DA9D8}" dt="2022-04-04T18:11:23.682" v="301" actId="27614"/>
          <ac:picMkLst>
            <pc:docMk/>
            <pc:sldMk cId="171665467" sldId="391"/>
            <ac:picMk id="4" creationId="{E94419C4-8D25-43AD-9280-0A1573821630}"/>
          </ac:picMkLst>
        </pc:picChg>
      </pc:sldChg>
      <pc:sldChg chg="del">
        <pc:chgData name="McCormick, Andrew A" userId="b89022ed-5f62-48db-82fd-54cebdcca893" providerId="ADAL" clId="{F4AED167-1CA4-4A87-A8C5-7705AE8DA9D8}" dt="2022-04-04T17:59:40.570" v="11" actId="47"/>
        <pc:sldMkLst>
          <pc:docMk/>
          <pc:sldMk cId="2759814019" sldId="459"/>
        </pc:sldMkLst>
      </pc:sldChg>
      <pc:sldChg chg="del">
        <pc:chgData name="McCormick, Andrew A" userId="b89022ed-5f62-48db-82fd-54cebdcca893" providerId="ADAL" clId="{F4AED167-1CA4-4A87-A8C5-7705AE8DA9D8}" dt="2022-04-04T17:59:41.567" v="12" actId="47"/>
        <pc:sldMkLst>
          <pc:docMk/>
          <pc:sldMk cId="2235009758" sldId="460"/>
        </pc:sldMkLst>
      </pc:sldChg>
      <pc:sldChg chg="delDesignElem">
        <pc:chgData name="McCormick, Andrew A" userId="b89022ed-5f62-48db-82fd-54cebdcca893" providerId="ADAL" clId="{F4AED167-1CA4-4A87-A8C5-7705AE8DA9D8}" dt="2022-04-04T17:58:43.151" v="7"/>
        <pc:sldMkLst>
          <pc:docMk/>
          <pc:sldMk cId="322055288" sldId="464"/>
        </pc:sldMkLst>
      </pc:sldChg>
      <pc:sldChg chg="modSp add mod ord">
        <pc:chgData name="McCormick, Andrew A" userId="b89022ed-5f62-48db-82fd-54cebdcca893" providerId="ADAL" clId="{F4AED167-1CA4-4A87-A8C5-7705AE8DA9D8}" dt="2022-04-04T17:59:56.084" v="17" actId="1076"/>
        <pc:sldMkLst>
          <pc:docMk/>
          <pc:sldMk cId="4184953814" sldId="465"/>
        </pc:sldMkLst>
        <pc:spChg chg="mod">
          <ac:chgData name="McCormick, Andrew A" userId="b89022ed-5f62-48db-82fd-54cebdcca893" providerId="ADAL" clId="{F4AED167-1CA4-4A87-A8C5-7705AE8DA9D8}" dt="2022-04-04T17:59:56.084" v="17" actId="1076"/>
          <ac:spMkLst>
            <pc:docMk/>
            <pc:sldMk cId="4184953814" sldId="465"/>
            <ac:spMk id="4" creationId="{4B08FBC8-3863-49B7-9899-723851C4C635}"/>
          </ac:spMkLst>
        </pc:spChg>
      </pc:sldChg>
      <pc:sldChg chg="modSp new mod">
        <pc:chgData name="McCormick, Andrew A" userId="b89022ed-5f62-48db-82fd-54cebdcca893" providerId="ADAL" clId="{F4AED167-1CA4-4A87-A8C5-7705AE8DA9D8}" dt="2022-04-04T18:13:27.622" v="309" actId="255"/>
        <pc:sldMkLst>
          <pc:docMk/>
          <pc:sldMk cId="392591822" sldId="466"/>
        </pc:sldMkLst>
        <pc:spChg chg="mod">
          <ac:chgData name="McCormick, Andrew A" userId="b89022ed-5f62-48db-82fd-54cebdcca893" providerId="ADAL" clId="{F4AED167-1CA4-4A87-A8C5-7705AE8DA9D8}" dt="2022-04-04T18:08:32.353" v="161" actId="20577"/>
          <ac:spMkLst>
            <pc:docMk/>
            <pc:sldMk cId="392591822" sldId="466"/>
            <ac:spMk id="2" creationId="{101CB20A-3848-4673-A120-A68B8185FB63}"/>
          </ac:spMkLst>
        </pc:spChg>
        <pc:spChg chg="mod">
          <ac:chgData name="McCormick, Andrew A" userId="b89022ed-5f62-48db-82fd-54cebdcca893" providerId="ADAL" clId="{F4AED167-1CA4-4A87-A8C5-7705AE8DA9D8}" dt="2022-04-04T18:13:27.622" v="309" actId="255"/>
          <ac:spMkLst>
            <pc:docMk/>
            <pc:sldMk cId="392591822" sldId="466"/>
            <ac:spMk id="3" creationId="{DDE98579-4D7B-4E6C-AAF1-443763A439B2}"/>
          </ac:spMkLst>
        </pc:spChg>
      </pc:sldChg>
      <pc:sldChg chg="modSp add mod ord">
        <pc:chgData name="McCormick, Andrew A" userId="b89022ed-5f62-48db-82fd-54cebdcca893" providerId="ADAL" clId="{F4AED167-1CA4-4A87-A8C5-7705AE8DA9D8}" dt="2022-04-04T18:17:10.831" v="336"/>
        <pc:sldMkLst>
          <pc:docMk/>
          <pc:sldMk cId="499995709" sldId="467"/>
        </pc:sldMkLst>
        <pc:graphicFrameChg chg="mod modGraphic">
          <ac:chgData name="McCormick, Andrew A" userId="b89022ed-5f62-48db-82fd-54cebdcca893" providerId="ADAL" clId="{F4AED167-1CA4-4A87-A8C5-7705AE8DA9D8}" dt="2022-04-04T18:17:08.392" v="334" actId="207"/>
          <ac:graphicFrameMkLst>
            <pc:docMk/>
            <pc:sldMk cId="499995709" sldId="467"/>
            <ac:graphicFrameMk id="16" creationId="{76D3D222-DFC1-4195-8D54-7BDCC5ACEC83}"/>
          </ac:graphicFrameMkLst>
        </pc:graphicFrameChg>
      </pc:sldChg>
      <pc:sldChg chg="modSp add del mod ord">
        <pc:chgData name="McCormick, Andrew A" userId="b89022ed-5f62-48db-82fd-54cebdcca893" providerId="ADAL" clId="{F4AED167-1CA4-4A87-A8C5-7705AE8DA9D8}" dt="2022-04-04T18:16:41.366" v="330" actId="47"/>
        <pc:sldMkLst>
          <pc:docMk/>
          <pc:sldMk cId="3747581993" sldId="467"/>
        </pc:sldMkLst>
        <pc:graphicFrameChg chg="mod modGraphic">
          <ac:chgData name="McCormick, Andrew A" userId="b89022ed-5f62-48db-82fd-54cebdcca893" providerId="ADAL" clId="{F4AED167-1CA4-4A87-A8C5-7705AE8DA9D8}" dt="2022-04-04T18:16:09.786" v="327"/>
          <ac:graphicFrameMkLst>
            <pc:docMk/>
            <pc:sldMk cId="3747581993" sldId="467"/>
            <ac:graphicFrameMk id="16" creationId="{76D3D222-DFC1-4195-8D54-7BDCC5ACEC83}"/>
          </ac:graphicFrameMkLst>
        </pc:graphicFrameChg>
      </pc:sldChg>
      <pc:sldChg chg="add ord">
        <pc:chgData name="McCormick, Andrew A" userId="b89022ed-5f62-48db-82fd-54cebdcca893" providerId="ADAL" clId="{F4AED167-1CA4-4A87-A8C5-7705AE8DA9D8}" dt="2022-04-04T18:17:42.334" v="339"/>
        <pc:sldMkLst>
          <pc:docMk/>
          <pc:sldMk cId="217167348" sldId="468"/>
        </pc:sldMkLst>
      </pc:sldChg>
      <pc:sldChg chg="addSp delSp modSp mod setBg">
        <pc:chgData name="McCormick, Andrew A" userId="b89022ed-5f62-48db-82fd-54cebdcca893" providerId="ADAL" clId="{F4AED167-1CA4-4A87-A8C5-7705AE8DA9D8}" dt="2022-04-04T18:32:19.574" v="413" actId="478"/>
        <pc:sldMkLst>
          <pc:docMk/>
          <pc:sldMk cId="2724798883" sldId="469"/>
        </pc:sldMkLst>
        <pc:spChg chg="mod">
          <ac:chgData name="McCormick, Andrew A" userId="b89022ed-5f62-48db-82fd-54cebdcca893" providerId="ADAL" clId="{F4AED167-1CA4-4A87-A8C5-7705AE8DA9D8}" dt="2022-04-04T18:32:08.049" v="412" actId="26606"/>
          <ac:spMkLst>
            <pc:docMk/>
            <pc:sldMk cId="2724798883" sldId="469"/>
            <ac:spMk id="2" creationId="{41CD1BD0-7A54-49A5-A715-29B1F990B996}"/>
          </ac:spMkLst>
        </pc:spChg>
        <pc:spChg chg="add del">
          <ac:chgData name="McCormick, Andrew A" userId="b89022ed-5f62-48db-82fd-54cebdcca893" providerId="ADAL" clId="{F4AED167-1CA4-4A87-A8C5-7705AE8DA9D8}" dt="2022-04-04T18:32:08.049" v="412" actId="26606"/>
          <ac:spMkLst>
            <pc:docMk/>
            <pc:sldMk cId="2724798883" sldId="469"/>
            <ac:spMk id="3" creationId="{8C5A259C-7800-455B-A98B-CAF9F7EC7194}"/>
          </ac:spMkLst>
        </pc:spChg>
        <pc:graphicFrameChg chg="add del mod">
          <ac:chgData name="McCormick, Andrew A" userId="b89022ed-5f62-48db-82fd-54cebdcca893" providerId="ADAL" clId="{F4AED167-1CA4-4A87-A8C5-7705AE8DA9D8}" dt="2022-04-04T18:31:49.879" v="411" actId="26606"/>
          <ac:graphicFrameMkLst>
            <pc:docMk/>
            <pc:sldMk cId="2724798883" sldId="469"/>
            <ac:graphicFrameMk id="5" creationId="{FA709B05-8C6D-08DD-77EA-2C8AFF954A81}"/>
          </ac:graphicFrameMkLst>
        </pc:graphicFrameChg>
        <pc:graphicFrameChg chg="add mod">
          <ac:chgData name="McCormick, Andrew A" userId="b89022ed-5f62-48db-82fd-54cebdcca893" providerId="ADAL" clId="{F4AED167-1CA4-4A87-A8C5-7705AE8DA9D8}" dt="2022-04-04T18:32:19.574" v="413" actId="478"/>
          <ac:graphicFrameMkLst>
            <pc:docMk/>
            <pc:sldMk cId="2724798883" sldId="469"/>
            <ac:graphicFrameMk id="6" creationId="{EABEF303-F765-19DE-0B0C-032BC0CD0D40}"/>
          </ac:graphicFrameMkLst>
        </pc:graphicFrameChg>
      </pc:sldChg>
      <pc:sldChg chg="addSp modSp mod setBg delDesignElem">
        <pc:chgData name="McCormick, Andrew A" userId="b89022ed-5f62-48db-82fd-54cebdcca893" providerId="ADAL" clId="{F4AED167-1CA4-4A87-A8C5-7705AE8DA9D8}" dt="2022-04-04T18:31:25.706" v="408" actId="26606"/>
        <pc:sldMkLst>
          <pc:docMk/>
          <pc:sldMk cId="381155335" sldId="470"/>
        </pc:sldMkLst>
        <pc:spChg chg="mod">
          <ac:chgData name="McCormick, Andrew A" userId="b89022ed-5f62-48db-82fd-54cebdcca893" providerId="ADAL" clId="{F4AED167-1CA4-4A87-A8C5-7705AE8DA9D8}" dt="2022-04-04T18:31:25.706" v="408" actId="26606"/>
          <ac:spMkLst>
            <pc:docMk/>
            <pc:sldMk cId="381155335" sldId="470"/>
            <ac:spMk id="2" creationId="{D2DADB35-75C1-4A97-B621-E172C7B01693}"/>
          </ac:spMkLst>
        </pc:spChg>
        <pc:spChg chg="add">
          <ac:chgData name="McCormick, Andrew A" userId="b89022ed-5f62-48db-82fd-54cebdcca893" providerId="ADAL" clId="{F4AED167-1CA4-4A87-A8C5-7705AE8DA9D8}" dt="2022-04-04T18:31:25.706" v="408" actId="26606"/>
          <ac:spMkLst>
            <pc:docMk/>
            <pc:sldMk cId="381155335" sldId="470"/>
            <ac:spMk id="10" creationId="{93F0ADB5-A0B4-4B01-A8C4-FDC34CE22BD4}"/>
          </ac:spMkLst>
        </pc:spChg>
        <pc:spChg chg="add">
          <ac:chgData name="McCormick, Andrew A" userId="b89022ed-5f62-48db-82fd-54cebdcca893" providerId="ADAL" clId="{F4AED167-1CA4-4A87-A8C5-7705AE8DA9D8}" dt="2022-04-04T18:31:25.706" v="408" actId="26606"/>
          <ac:spMkLst>
            <pc:docMk/>
            <pc:sldMk cId="381155335" sldId="470"/>
            <ac:spMk id="12" creationId="{AA6D0FDE-0241-4C21-A720-A69475358235}"/>
          </ac:spMkLst>
        </pc:spChg>
        <pc:graphicFrameChg chg="mod modGraphic">
          <ac:chgData name="McCormick, Andrew A" userId="b89022ed-5f62-48db-82fd-54cebdcca893" providerId="ADAL" clId="{F4AED167-1CA4-4A87-A8C5-7705AE8DA9D8}" dt="2022-04-04T18:31:25.706" v="408" actId="26606"/>
          <ac:graphicFrameMkLst>
            <pc:docMk/>
            <pc:sldMk cId="381155335" sldId="470"/>
            <ac:graphicFrameMk id="5" creationId="{39CAFB3B-1F45-4D24-AD34-E735FDB35FF4}"/>
          </ac:graphicFrameMkLst>
        </pc:graphicFrameChg>
      </pc:sldChg>
      <pc:sldChg chg="modSp mod">
        <pc:chgData name="McCormick, Andrew A" userId="b89022ed-5f62-48db-82fd-54cebdcca893" providerId="ADAL" clId="{F4AED167-1CA4-4A87-A8C5-7705AE8DA9D8}" dt="2022-04-04T18:31:16.045" v="407" actId="1076"/>
        <pc:sldMkLst>
          <pc:docMk/>
          <pc:sldMk cId="3724470651" sldId="471"/>
        </pc:sldMkLst>
        <pc:spChg chg="mod">
          <ac:chgData name="McCormick, Andrew A" userId="b89022ed-5f62-48db-82fd-54cebdcca893" providerId="ADAL" clId="{F4AED167-1CA4-4A87-A8C5-7705AE8DA9D8}" dt="2022-04-04T18:31:07.773" v="405" actId="1076"/>
          <ac:spMkLst>
            <pc:docMk/>
            <pc:sldMk cId="3724470651" sldId="471"/>
            <ac:spMk id="3" creationId="{BB36B755-C8FA-467A-ACE6-E5EDCD869EAB}"/>
          </ac:spMkLst>
        </pc:spChg>
        <pc:spChg chg="mod">
          <ac:chgData name="McCormick, Andrew A" userId="b89022ed-5f62-48db-82fd-54cebdcca893" providerId="ADAL" clId="{F4AED167-1CA4-4A87-A8C5-7705AE8DA9D8}" dt="2022-04-04T18:31:12.430" v="406" actId="1076"/>
          <ac:spMkLst>
            <pc:docMk/>
            <pc:sldMk cId="3724470651" sldId="471"/>
            <ac:spMk id="6" creationId="{8B34107B-E8AB-44C5-A94C-A69CEE049ECD}"/>
          </ac:spMkLst>
        </pc:spChg>
        <pc:spChg chg="mod">
          <ac:chgData name="McCormick, Andrew A" userId="b89022ed-5f62-48db-82fd-54cebdcca893" providerId="ADAL" clId="{F4AED167-1CA4-4A87-A8C5-7705AE8DA9D8}" dt="2022-04-04T18:31:16.045" v="407" actId="1076"/>
          <ac:spMkLst>
            <pc:docMk/>
            <pc:sldMk cId="3724470651" sldId="471"/>
            <ac:spMk id="7" creationId="{98FC84CD-FE88-4F4C-93D2-C907598711DE}"/>
          </ac:spMkLst>
        </pc:spChg>
      </pc:sldChg>
      <pc:sldChg chg="modSp mod">
        <pc:chgData name="McCormick, Andrew A" userId="b89022ed-5f62-48db-82fd-54cebdcca893" providerId="ADAL" clId="{F4AED167-1CA4-4A87-A8C5-7705AE8DA9D8}" dt="2022-04-04T18:30:46.150" v="404" actId="1076"/>
        <pc:sldMkLst>
          <pc:docMk/>
          <pc:sldMk cId="3889021203" sldId="472"/>
        </pc:sldMkLst>
        <pc:spChg chg="mod">
          <ac:chgData name="McCormick, Andrew A" userId="b89022ed-5f62-48db-82fd-54cebdcca893" providerId="ADAL" clId="{F4AED167-1CA4-4A87-A8C5-7705AE8DA9D8}" dt="2022-04-04T18:30:43.902" v="403" actId="1076"/>
          <ac:spMkLst>
            <pc:docMk/>
            <pc:sldMk cId="3889021203" sldId="472"/>
            <ac:spMk id="12" creationId="{999A6F97-3079-4A16-BE90-D4064A7A9839}"/>
          </ac:spMkLst>
        </pc:spChg>
        <pc:grpChg chg="mod">
          <ac:chgData name="McCormick, Andrew A" userId="b89022ed-5f62-48db-82fd-54cebdcca893" providerId="ADAL" clId="{F4AED167-1CA4-4A87-A8C5-7705AE8DA9D8}" dt="2022-04-04T18:30:32.734" v="401" actId="1076"/>
          <ac:grpSpMkLst>
            <pc:docMk/>
            <pc:sldMk cId="3889021203" sldId="472"/>
            <ac:grpSpMk id="10" creationId="{2D2DDFE4-0E1C-448E-9E66-7AEF8E151326}"/>
          </ac:grpSpMkLst>
        </pc:grpChg>
        <pc:picChg chg="mod">
          <ac:chgData name="McCormick, Andrew A" userId="b89022ed-5f62-48db-82fd-54cebdcca893" providerId="ADAL" clId="{F4AED167-1CA4-4A87-A8C5-7705AE8DA9D8}" dt="2022-04-04T18:30:46.150" v="404" actId="1076"/>
          <ac:picMkLst>
            <pc:docMk/>
            <pc:sldMk cId="3889021203" sldId="472"/>
            <ac:picMk id="4" creationId="{806677A2-998B-46C8-856E-20DD3842E68D}"/>
          </ac:picMkLst>
        </pc:picChg>
        <pc:picChg chg="mod">
          <ac:chgData name="McCormick, Andrew A" userId="b89022ed-5f62-48db-82fd-54cebdcca893" providerId="ADAL" clId="{F4AED167-1CA4-4A87-A8C5-7705AE8DA9D8}" dt="2022-04-04T18:30:37.199" v="402" actId="1076"/>
          <ac:picMkLst>
            <pc:docMk/>
            <pc:sldMk cId="3889021203" sldId="472"/>
            <ac:picMk id="11" creationId="{775E7261-F34A-44CF-8179-F289A26D77FB}"/>
          </ac:picMkLst>
        </pc:picChg>
      </pc:sldChg>
      <pc:sldChg chg="addSp modSp mod setBg">
        <pc:chgData name="McCormick, Andrew A" userId="b89022ed-5f62-48db-82fd-54cebdcca893" providerId="ADAL" clId="{F4AED167-1CA4-4A87-A8C5-7705AE8DA9D8}" dt="2022-04-04T18:30:14.670" v="399" actId="26606"/>
        <pc:sldMkLst>
          <pc:docMk/>
          <pc:sldMk cId="2002957965" sldId="473"/>
        </pc:sldMkLst>
        <pc:spChg chg="mod">
          <ac:chgData name="McCormick, Andrew A" userId="b89022ed-5f62-48db-82fd-54cebdcca893" providerId="ADAL" clId="{F4AED167-1CA4-4A87-A8C5-7705AE8DA9D8}" dt="2022-04-04T18:30:14.670" v="399" actId="26606"/>
          <ac:spMkLst>
            <pc:docMk/>
            <pc:sldMk cId="2002957965" sldId="473"/>
            <ac:spMk id="2" creationId="{00000000-0000-0000-0000-000000000000}"/>
          </ac:spMkLst>
        </pc:spChg>
        <pc:spChg chg="mod">
          <ac:chgData name="McCormick, Andrew A" userId="b89022ed-5f62-48db-82fd-54cebdcca893" providerId="ADAL" clId="{F4AED167-1CA4-4A87-A8C5-7705AE8DA9D8}" dt="2022-04-04T18:30:14.670" v="399" actId="26606"/>
          <ac:spMkLst>
            <pc:docMk/>
            <pc:sldMk cId="2002957965" sldId="473"/>
            <ac:spMk id="3" creationId="{00000000-0000-0000-0000-000000000000}"/>
          </ac:spMkLst>
        </pc:spChg>
        <pc:spChg chg="add">
          <ac:chgData name="McCormick, Andrew A" userId="b89022ed-5f62-48db-82fd-54cebdcca893" providerId="ADAL" clId="{F4AED167-1CA4-4A87-A8C5-7705AE8DA9D8}" dt="2022-04-04T18:30:14.670" v="399" actId="26606"/>
          <ac:spMkLst>
            <pc:docMk/>
            <pc:sldMk cId="2002957965" sldId="473"/>
            <ac:spMk id="71" creationId="{1660E788-AFA9-4A1B-9991-6AA74632A15B}"/>
          </ac:spMkLst>
        </pc:spChg>
        <pc:spChg chg="add">
          <ac:chgData name="McCormick, Andrew A" userId="b89022ed-5f62-48db-82fd-54cebdcca893" providerId="ADAL" clId="{F4AED167-1CA4-4A87-A8C5-7705AE8DA9D8}" dt="2022-04-04T18:30:14.670" v="399" actId="26606"/>
          <ac:spMkLst>
            <pc:docMk/>
            <pc:sldMk cId="2002957965" sldId="473"/>
            <ac:spMk id="73" creationId="{867D4867-5BA7-4462-B2F6-A23F4A622AA7}"/>
          </ac:spMkLst>
        </pc:spChg>
        <pc:picChg chg="mod">
          <ac:chgData name="McCormick, Andrew A" userId="b89022ed-5f62-48db-82fd-54cebdcca893" providerId="ADAL" clId="{F4AED167-1CA4-4A87-A8C5-7705AE8DA9D8}" dt="2022-04-04T18:30:14.670" v="399" actId="26606"/>
          <ac:picMkLst>
            <pc:docMk/>
            <pc:sldMk cId="2002957965" sldId="473"/>
            <ac:picMk id="3074" creationId="{00000000-0000-0000-0000-000000000000}"/>
          </ac:picMkLst>
        </pc:picChg>
      </pc:sldChg>
      <pc:sldChg chg="modSp mod">
        <pc:chgData name="McCormick, Andrew A" userId="b89022ed-5f62-48db-82fd-54cebdcca893" providerId="ADAL" clId="{F4AED167-1CA4-4A87-A8C5-7705AE8DA9D8}" dt="2022-04-04T18:29:24.721" v="397" actId="255"/>
        <pc:sldMkLst>
          <pc:docMk/>
          <pc:sldMk cId="3276702554" sldId="475"/>
        </pc:sldMkLst>
        <pc:spChg chg="mod">
          <ac:chgData name="McCormick, Andrew A" userId="b89022ed-5f62-48db-82fd-54cebdcca893" providerId="ADAL" clId="{F4AED167-1CA4-4A87-A8C5-7705AE8DA9D8}" dt="2022-04-04T18:28:52.006" v="389" actId="1076"/>
          <ac:spMkLst>
            <pc:docMk/>
            <pc:sldMk cId="3276702554" sldId="475"/>
            <ac:spMk id="4" creationId="{A1B65063-D822-4BDE-ADAF-F2A48E96B860}"/>
          </ac:spMkLst>
        </pc:spChg>
        <pc:spChg chg="mod">
          <ac:chgData name="McCormick, Andrew A" userId="b89022ed-5f62-48db-82fd-54cebdcca893" providerId="ADAL" clId="{F4AED167-1CA4-4A87-A8C5-7705AE8DA9D8}" dt="2022-04-04T18:29:24.721" v="397" actId="255"/>
          <ac:spMkLst>
            <pc:docMk/>
            <pc:sldMk cId="3276702554" sldId="475"/>
            <ac:spMk id="6" creationId="{64AE0A0C-E263-49C0-895D-E920B510CCC6}"/>
          </ac:spMkLst>
        </pc:spChg>
      </pc:sldChg>
      <pc:sldChg chg="modSp mod delDesignElem">
        <pc:chgData name="McCormick, Andrew A" userId="b89022ed-5f62-48db-82fd-54cebdcca893" providerId="ADAL" clId="{F4AED167-1CA4-4A87-A8C5-7705AE8DA9D8}" dt="2022-04-04T18:28:32.180" v="387" actId="313"/>
        <pc:sldMkLst>
          <pc:docMk/>
          <pc:sldMk cId="1074726187" sldId="476"/>
        </pc:sldMkLst>
        <pc:spChg chg="mod">
          <ac:chgData name="McCormick, Andrew A" userId="b89022ed-5f62-48db-82fd-54cebdcca893" providerId="ADAL" clId="{F4AED167-1CA4-4A87-A8C5-7705AE8DA9D8}" dt="2022-04-04T18:28:32.180" v="387" actId="313"/>
          <ac:spMkLst>
            <pc:docMk/>
            <pc:sldMk cId="1074726187" sldId="476"/>
            <ac:spMk id="2" creationId="{224CFC2E-5FC6-4043-BE3B-6A3AC16A736C}"/>
          </ac:spMkLst>
        </pc:spChg>
      </pc:sldChg>
      <pc:sldChg chg="modSp mod delDesignElem">
        <pc:chgData name="McCormick, Andrew A" userId="b89022ed-5f62-48db-82fd-54cebdcca893" providerId="ADAL" clId="{F4AED167-1CA4-4A87-A8C5-7705AE8DA9D8}" dt="2022-04-04T18:28:04.895" v="383" actId="1076"/>
        <pc:sldMkLst>
          <pc:docMk/>
          <pc:sldMk cId="599706237" sldId="477"/>
        </pc:sldMkLst>
        <pc:spChg chg="mod">
          <ac:chgData name="McCormick, Andrew A" userId="b89022ed-5f62-48db-82fd-54cebdcca893" providerId="ADAL" clId="{F4AED167-1CA4-4A87-A8C5-7705AE8DA9D8}" dt="2022-04-04T18:28:04.895" v="383" actId="1076"/>
          <ac:spMkLst>
            <pc:docMk/>
            <pc:sldMk cId="599706237" sldId="477"/>
            <ac:spMk id="2" creationId="{894E4136-C07E-4EE4-A35C-EADEEB20B08E}"/>
          </ac:spMkLst>
        </pc:spChg>
      </pc:sldChg>
      <pc:sldChg chg="modSp mod">
        <pc:chgData name="McCormick, Andrew A" userId="b89022ed-5f62-48db-82fd-54cebdcca893" providerId="ADAL" clId="{F4AED167-1CA4-4A87-A8C5-7705AE8DA9D8}" dt="2022-04-04T18:27:14.728" v="380" actId="1076"/>
        <pc:sldMkLst>
          <pc:docMk/>
          <pc:sldMk cId="933825043" sldId="478"/>
        </pc:sldMkLst>
        <pc:spChg chg="mod">
          <ac:chgData name="McCormick, Andrew A" userId="b89022ed-5f62-48db-82fd-54cebdcca893" providerId="ADAL" clId="{F4AED167-1CA4-4A87-A8C5-7705AE8DA9D8}" dt="2022-04-04T18:27:14.728" v="380" actId="1076"/>
          <ac:spMkLst>
            <pc:docMk/>
            <pc:sldMk cId="933825043" sldId="478"/>
            <ac:spMk id="3" creationId="{71439DE0-A743-4B0E-A3C8-0A7DE0332EB1}"/>
          </ac:spMkLst>
        </pc:spChg>
      </pc:sldChg>
      <pc:sldChg chg="modSp mod delDesignElem">
        <pc:chgData name="McCormick, Andrew A" userId="b89022ed-5f62-48db-82fd-54cebdcca893" providerId="ADAL" clId="{F4AED167-1CA4-4A87-A8C5-7705AE8DA9D8}" dt="2022-04-04T18:27:07.560" v="379" actId="1076"/>
        <pc:sldMkLst>
          <pc:docMk/>
          <pc:sldMk cId="769674071" sldId="479"/>
        </pc:sldMkLst>
        <pc:spChg chg="mod">
          <ac:chgData name="McCormick, Andrew A" userId="b89022ed-5f62-48db-82fd-54cebdcca893" providerId="ADAL" clId="{F4AED167-1CA4-4A87-A8C5-7705AE8DA9D8}" dt="2022-04-04T18:27:07.560" v="379" actId="1076"/>
          <ac:spMkLst>
            <pc:docMk/>
            <pc:sldMk cId="769674071" sldId="479"/>
            <ac:spMk id="2" creationId="{F885C6C8-7226-42A6-9651-326F5B7E47B3}"/>
          </ac:spMkLst>
        </pc:spChg>
      </pc:sldChg>
      <pc:sldChg chg="modSp mod delDesignElem">
        <pc:chgData name="McCormick, Andrew A" userId="b89022ed-5f62-48db-82fd-54cebdcca893" providerId="ADAL" clId="{F4AED167-1CA4-4A87-A8C5-7705AE8DA9D8}" dt="2022-04-04T18:26:44.121" v="377" actId="255"/>
        <pc:sldMkLst>
          <pc:docMk/>
          <pc:sldMk cId="2833200752" sldId="480"/>
        </pc:sldMkLst>
        <pc:spChg chg="mod">
          <ac:chgData name="McCormick, Andrew A" userId="b89022ed-5f62-48db-82fd-54cebdcca893" providerId="ADAL" clId="{F4AED167-1CA4-4A87-A8C5-7705AE8DA9D8}" dt="2022-04-04T18:26:44.121" v="377" actId="255"/>
          <ac:spMkLst>
            <pc:docMk/>
            <pc:sldMk cId="2833200752" sldId="480"/>
            <ac:spMk id="2" creationId="{C9FB90DE-6BEC-4525-B3D5-839DF7688F71}"/>
          </ac:spMkLst>
        </pc:spChg>
      </pc:sldChg>
      <pc:sldChg chg="delDesignElem">
        <pc:chgData name="McCormick, Andrew A" userId="b89022ed-5f62-48db-82fd-54cebdcca893" providerId="ADAL" clId="{F4AED167-1CA4-4A87-A8C5-7705AE8DA9D8}" dt="2022-04-04T18:26:03.778" v="371"/>
        <pc:sldMkLst>
          <pc:docMk/>
          <pc:sldMk cId="2138639339" sldId="481"/>
        </pc:sldMkLst>
      </pc:sldChg>
      <pc:sldChg chg="delDesignElem">
        <pc:chgData name="McCormick, Andrew A" userId="b89022ed-5f62-48db-82fd-54cebdcca893" providerId="ADAL" clId="{F4AED167-1CA4-4A87-A8C5-7705AE8DA9D8}" dt="2022-04-04T18:26:03.771" v="370"/>
        <pc:sldMkLst>
          <pc:docMk/>
          <pc:sldMk cId="411729302" sldId="483"/>
        </pc:sldMkLst>
      </pc:sldChg>
      <pc:sldChg chg="delDesignElem">
        <pc:chgData name="McCormick, Andrew A" userId="b89022ed-5f62-48db-82fd-54cebdcca893" providerId="ADAL" clId="{F4AED167-1CA4-4A87-A8C5-7705AE8DA9D8}" dt="2022-04-04T18:26:03.764" v="369"/>
        <pc:sldMkLst>
          <pc:docMk/>
          <pc:sldMk cId="3717803525" sldId="484"/>
        </pc:sldMkLst>
      </pc:sldChg>
      <pc:sldChg chg="delDesignElem">
        <pc:chgData name="McCormick, Andrew A" userId="b89022ed-5f62-48db-82fd-54cebdcca893" providerId="ADAL" clId="{F4AED167-1CA4-4A87-A8C5-7705AE8DA9D8}" dt="2022-04-04T18:26:03.744" v="368"/>
        <pc:sldMkLst>
          <pc:docMk/>
          <pc:sldMk cId="2995675249" sldId="486"/>
        </pc:sldMkLst>
      </pc:sldChg>
      <pc:sldChg chg="modSp mod">
        <pc:chgData name="McCormick, Andrew A" userId="b89022ed-5f62-48db-82fd-54cebdcca893" providerId="ADAL" clId="{F4AED167-1CA4-4A87-A8C5-7705AE8DA9D8}" dt="2022-04-04T18:25:02.728" v="367" actId="1076"/>
        <pc:sldMkLst>
          <pc:docMk/>
          <pc:sldMk cId="1525414645" sldId="488"/>
        </pc:sldMkLst>
        <pc:spChg chg="mod">
          <ac:chgData name="McCormick, Andrew A" userId="b89022ed-5f62-48db-82fd-54cebdcca893" providerId="ADAL" clId="{F4AED167-1CA4-4A87-A8C5-7705AE8DA9D8}" dt="2022-04-04T18:25:02.728" v="367" actId="1076"/>
          <ac:spMkLst>
            <pc:docMk/>
            <pc:sldMk cId="1525414645" sldId="488"/>
            <ac:spMk id="3" creationId="{DF978875-3025-42EB-91D6-C6ADDDEFE960}"/>
          </ac:spMkLst>
        </pc:spChg>
      </pc:sldChg>
      <pc:sldChg chg="modSp mod">
        <pc:chgData name="McCormick, Andrew A" userId="b89022ed-5f62-48db-82fd-54cebdcca893" providerId="ADAL" clId="{F4AED167-1CA4-4A87-A8C5-7705AE8DA9D8}" dt="2022-04-04T18:24:52.600" v="366" actId="1076"/>
        <pc:sldMkLst>
          <pc:docMk/>
          <pc:sldMk cId="2841747295" sldId="489"/>
        </pc:sldMkLst>
        <pc:spChg chg="mod">
          <ac:chgData name="McCormick, Andrew A" userId="b89022ed-5f62-48db-82fd-54cebdcca893" providerId="ADAL" clId="{F4AED167-1CA4-4A87-A8C5-7705AE8DA9D8}" dt="2022-04-04T18:24:12.746" v="356" actId="1076"/>
          <ac:spMkLst>
            <pc:docMk/>
            <pc:sldMk cId="2841747295" sldId="489"/>
            <ac:spMk id="3" creationId="{BCD2B4D3-892F-4334-936D-DDFE64E9D2D3}"/>
          </ac:spMkLst>
        </pc:spChg>
        <pc:spChg chg="mod">
          <ac:chgData name="McCormick, Andrew A" userId="b89022ed-5f62-48db-82fd-54cebdcca893" providerId="ADAL" clId="{F4AED167-1CA4-4A87-A8C5-7705AE8DA9D8}" dt="2022-04-04T18:24:40.992" v="363" actId="1076"/>
          <ac:spMkLst>
            <pc:docMk/>
            <pc:sldMk cId="2841747295" sldId="489"/>
            <ac:spMk id="6" creationId="{F0EED5D0-F0A8-4CD5-804E-293F9BE50F23}"/>
          </ac:spMkLst>
        </pc:spChg>
        <pc:spChg chg="mod">
          <ac:chgData name="McCormick, Andrew A" userId="b89022ed-5f62-48db-82fd-54cebdcca893" providerId="ADAL" clId="{F4AED167-1CA4-4A87-A8C5-7705AE8DA9D8}" dt="2022-04-04T18:24:38.200" v="362" actId="1076"/>
          <ac:spMkLst>
            <pc:docMk/>
            <pc:sldMk cId="2841747295" sldId="489"/>
            <ac:spMk id="7" creationId="{B77E9A3A-B123-49F0-92BD-37ED772EAC13}"/>
          </ac:spMkLst>
        </pc:spChg>
        <pc:spChg chg="mod">
          <ac:chgData name="McCormick, Andrew A" userId="b89022ed-5f62-48db-82fd-54cebdcca893" providerId="ADAL" clId="{F4AED167-1CA4-4A87-A8C5-7705AE8DA9D8}" dt="2022-04-04T18:24:34.960" v="361" actId="1076"/>
          <ac:spMkLst>
            <pc:docMk/>
            <pc:sldMk cId="2841747295" sldId="489"/>
            <ac:spMk id="8" creationId="{815B1278-DD47-408E-B70B-1A68271E1709}"/>
          </ac:spMkLst>
        </pc:spChg>
        <pc:spChg chg="mod">
          <ac:chgData name="McCormick, Andrew A" userId="b89022ed-5f62-48db-82fd-54cebdcca893" providerId="ADAL" clId="{F4AED167-1CA4-4A87-A8C5-7705AE8DA9D8}" dt="2022-04-04T18:24:32.265" v="360" actId="1076"/>
          <ac:spMkLst>
            <pc:docMk/>
            <pc:sldMk cId="2841747295" sldId="489"/>
            <ac:spMk id="9" creationId="{7D34456D-50E8-4497-A981-B1DD34095C0D}"/>
          </ac:spMkLst>
        </pc:spChg>
        <pc:spChg chg="mod">
          <ac:chgData name="McCormick, Andrew A" userId="b89022ed-5f62-48db-82fd-54cebdcca893" providerId="ADAL" clId="{F4AED167-1CA4-4A87-A8C5-7705AE8DA9D8}" dt="2022-04-04T18:24:49.552" v="365" actId="1076"/>
          <ac:spMkLst>
            <pc:docMk/>
            <pc:sldMk cId="2841747295" sldId="489"/>
            <ac:spMk id="14" creationId="{B0AC0733-63B1-49ED-9380-153DE47325B5}"/>
          </ac:spMkLst>
        </pc:spChg>
        <pc:spChg chg="mod">
          <ac:chgData name="McCormick, Andrew A" userId="b89022ed-5f62-48db-82fd-54cebdcca893" providerId="ADAL" clId="{F4AED167-1CA4-4A87-A8C5-7705AE8DA9D8}" dt="2022-04-04T18:24:46.297" v="364" actId="1076"/>
          <ac:spMkLst>
            <pc:docMk/>
            <pc:sldMk cId="2841747295" sldId="489"/>
            <ac:spMk id="15" creationId="{4ACA86C9-0A93-43B2-AA59-F6854411B40D}"/>
          </ac:spMkLst>
        </pc:spChg>
        <pc:spChg chg="mod">
          <ac:chgData name="McCormick, Andrew A" userId="b89022ed-5f62-48db-82fd-54cebdcca893" providerId="ADAL" clId="{F4AED167-1CA4-4A87-A8C5-7705AE8DA9D8}" dt="2022-04-04T18:24:52.600" v="366" actId="1076"/>
          <ac:spMkLst>
            <pc:docMk/>
            <pc:sldMk cId="2841747295" sldId="489"/>
            <ac:spMk id="16" creationId="{E350B81D-81F5-4967-8858-6F4927FCC0BE}"/>
          </ac:spMkLst>
        </pc:spChg>
        <pc:picChg chg="mod">
          <ac:chgData name="McCormick, Andrew A" userId="b89022ed-5f62-48db-82fd-54cebdcca893" providerId="ADAL" clId="{F4AED167-1CA4-4A87-A8C5-7705AE8DA9D8}" dt="2022-04-04T18:24:29.128" v="359" actId="1076"/>
          <ac:picMkLst>
            <pc:docMk/>
            <pc:sldMk cId="2841747295" sldId="489"/>
            <ac:picMk id="5" creationId="{ACC4D8F4-B253-4286-9451-0516065DDE86}"/>
          </ac:picMkLst>
        </pc:picChg>
      </pc:sldChg>
      <pc:sldChg chg="modSp mod">
        <pc:chgData name="McCormick, Andrew A" userId="b89022ed-5f62-48db-82fd-54cebdcca893" providerId="ADAL" clId="{F4AED167-1CA4-4A87-A8C5-7705AE8DA9D8}" dt="2022-04-04T18:23:52.089" v="355" actId="1076"/>
        <pc:sldMkLst>
          <pc:docMk/>
          <pc:sldMk cId="2794468453" sldId="490"/>
        </pc:sldMkLst>
        <pc:picChg chg="mod">
          <ac:chgData name="McCormick, Andrew A" userId="b89022ed-5f62-48db-82fd-54cebdcca893" providerId="ADAL" clId="{F4AED167-1CA4-4A87-A8C5-7705AE8DA9D8}" dt="2022-04-04T18:23:52.089" v="355" actId="1076"/>
          <ac:picMkLst>
            <pc:docMk/>
            <pc:sldMk cId="2794468453" sldId="490"/>
            <ac:picMk id="7" creationId="{4FA4A7CE-0937-41C5-8E7A-B76EDD33BCB6}"/>
          </ac:picMkLst>
        </pc:picChg>
      </pc:sldChg>
      <pc:sldChg chg="modSp mod">
        <pc:chgData name="McCormick, Andrew A" userId="b89022ed-5f62-48db-82fd-54cebdcca893" providerId="ADAL" clId="{F4AED167-1CA4-4A87-A8C5-7705AE8DA9D8}" dt="2022-04-04T18:23:48.409" v="354" actId="1076"/>
        <pc:sldMkLst>
          <pc:docMk/>
          <pc:sldMk cId="549398103" sldId="491"/>
        </pc:sldMkLst>
        <pc:picChg chg="mod">
          <ac:chgData name="McCormick, Andrew A" userId="b89022ed-5f62-48db-82fd-54cebdcca893" providerId="ADAL" clId="{F4AED167-1CA4-4A87-A8C5-7705AE8DA9D8}" dt="2022-04-04T18:23:48.409" v="354" actId="1076"/>
          <ac:picMkLst>
            <pc:docMk/>
            <pc:sldMk cId="549398103" sldId="491"/>
            <ac:picMk id="5" creationId="{9B716447-2D01-4C24-A8D9-2D2F8116ACE0}"/>
          </ac:picMkLst>
        </pc:picChg>
      </pc:sldChg>
      <pc:sldChg chg="modSp mod delDesignElem">
        <pc:chgData name="McCormick, Andrew A" userId="b89022ed-5f62-48db-82fd-54cebdcca893" providerId="ADAL" clId="{F4AED167-1CA4-4A87-A8C5-7705AE8DA9D8}" dt="2022-04-04T18:23:37.616" v="353" actId="1076"/>
        <pc:sldMkLst>
          <pc:docMk/>
          <pc:sldMk cId="3881412660" sldId="492"/>
        </pc:sldMkLst>
        <pc:spChg chg="mod">
          <ac:chgData name="McCormick, Andrew A" userId="b89022ed-5f62-48db-82fd-54cebdcca893" providerId="ADAL" clId="{F4AED167-1CA4-4A87-A8C5-7705AE8DA9D8}" dt="2022-04-04T18:23:37.616" v="353" actId="1076"/>
          <ac:spMkLst>
            <pc:docMk/>
            <pc:sldMk cId="3881412660" sldId="492"/>
            <ac:spMk id="3" creationId="{041E6CC9-DE66-40E2-A860-3F28649204EB}"/>
          </ac:spMkLst>
        </pc:spChg>
      </pc:sldChg>
      <pc:sldChg chg="delDesignElem">
        <pc:chgData name="McCormick, Andrew A" userId="b89022ed-5f62-48db-82fd-54cebdcca893" providerId="ADAL" clId="{F4AED167-1CA4-4A87-A8C5-7705AE8DA9D8}" dt="2022-04-04T18:21:53.026" v="344"/>
        <pc:sldMkLst>
          <pc:docMk/>
          <pc:sldMk cId="1825204197" sldId="493"/>
        </pc:sldMkLst>
      </pc:sldChg>
      <pc:sldChg chg="modSp mod delDesignElem">
        <pc:chgData name="McCormick, Andrew A" userId="b89022ed-5f62-48db-82fd-54cebdcca893" providerId="ADAL" clId="{F4AED167-1CA4-4A87-A8C5-7705AE8DA9D8}" dt="2022-04-04T18:23:15.490" v="352" actId="255"/>
        <pc:sldMkLst>
          <pc:docMk/>
          <pc:sldMk cId="589717375" sldId="494"/>
        </pc:sldMkLst>
        <pc:spChg chg="mod">
          <ac:chgData name="McCormick, Andrew A" userId="b89022ed-5f62-48db-82fd-54cebdcca893" providerId="ADAL" clId="{F4AED167-1CA4-4A87-A8C5-7705AE8DA9D8}" dt="2022-04-04T18:21:53.103" v="346" actId="27636"/>
          <ac:spMkLst>
            <pc:docMk/>
            <pc:sldMk cId="589717375" sldId="494"/>
            <ac:spMk id="2" creationId="{88491F34-5770-4D96-83BD-904B59F4263D}"/>
          </ac:spMkLst>
        </pc:spChg>
        <pc:spChg chg="mod">
          <ac:chgData name="McCormick, Andrew A" userId="b89022ed-5f62-48db-82fd-54cebdcca893" providerId="ADAL" clId="{F4AED167-1CA4-4A87-A8C5-7705AE8DA9D8}" dt="2022-04-04T18:23:15.490" v="352" actId="255"/>
          <ac:spMkLst>
            <pc:docMk/>
            <pc:sldMk cId="589717375" sldId="494"/>
            <ac:spMk id="3" creationId="{B90A6933-B910-47F2-9587-DFD6DFE47C1B}"/>
          </ac:spMkLst>
        </pc:spChg>
      </pc:sldChg>
      <pc:sldChg chg="addSp modSp mod setBg delDesignElem">
        <pc:chgData name="McCormick, Andrew A" userId="b89022ed-5f62-48db-82fd-54cebdcca893" providerId="ADAL" clId="{F4AED167-1CA4-4A87-A8C5-7705AE8DA9D8}" dt="2022-04-04T18:23:00.833" v="350" actId="255"/>
        <pc:sldMkLst>
          <pc:docMk/>
          <pc:sldMk cId="577507159" sldId="495"/>
        </pc:sldMkLst>
        <pc:spChg chg="mod">
          <ac:chgData name="McCormick, Andrew A" userId="b89022ed-5f62-48db-82fd-54cebdcca893" providerId="ADAL" clId="{F4AED167-1CA4-4A87-A8C5-7705AE8DA9D8}" dt="2022-04-04T18:22:52.094" v="349" actId="26606"/>
          <ac:spMkLst>
            <pc:docMk/>
            <pc:sldMk cId="577507159" sldId="495"/>
            <ac:spMk id="2" creationId="{39BE5F54-48FE-44A0-8D50-351CB7B6F5C6}"/>
          </ac:spMkLst>
        </pc:spChg>
        <pc:spChg chg="mod">
          <ac:chgData name="McCormick, Andrew A" userId="b89022ed-5f62-48db-82fd-54cebdcca893" providerId="ADAL" clId="{F4AED167-1CA4-4A87-A8C5-7705AE8DA9D8}" dt="2022-04-04T18:23:00.833" v="350" actId="255"/>
          <ac:spMkLst>
            <pc:docMk/>
            <pc:sldMk cId="577507159" sldId="495"/>
            <ac:spMk id="3" creationId="{97DB89BF-AAA5-429E-9B5C-35FA53109EA2}"/>
          </ac:spMkLst>
        </pc:spChg>
        <pc:spChg chg="add">
          <ac:chgData name="McCormick, Andrew A" userId="b89022ed-5f62-48db-82fd-54cebdcca893" providerId="ADAL" clId="{F4AED167-1CA4-4A87-A8C5-7705AE8DA9D8}" dt="2022-04-04T18:22:52.094" v="349" actId="26606"/>
          <ac:spMkLst>
            <pc:docMk/>
            <pc:sldMk cId="577507159" sldId="495"/>
            <ac:spMk id="8" creationId="{2AEFFFF2-9EB4-4B6C-B9F8-2BA3EF89A21C}"/>
          </ac:spMkLst>
        </pc:spChg>
        <pc:spChg chg="add">
          <ac:chgData name="McCormick, Andrew A" userId="b89022ed-5f62-48db-82fd-54cebdcca893" providerId="ADAL" clId="{F4AED167-1CA4-4A87-A8C5-7705AE8DA9D8}" dt="2022-04-04T18:22:52.094" v="349" actId="26606"/>
          <ac:spMkLst>
            <pc:docMk/>
            <pc:sldMk cId="577507159" sldId="495"/>
            <ac:spMk id="10" creationId="{0D65299F-028F-4AFC-B46A-8DB33E20FE4A}"/>
          </ac:spMkLst>
        </pc:spChg>
        <pc:spChg chg="add">
          <ac:chgData name="McCormick, Andrew A" userId="b89022ed-5f62-48db-82fd-54cebdcca893" providerId="ADAL" clId="{F4AED167-1CA4-4A87-A8C5-7705AE8DA9D8}" dt="2022-04-04T18:22:52.094" v="349" actId="26606"/>
          <ac:spMkLst>
            <pc:docMk/>
            <pc:sldMk cId="577507159" sldId="495"/>
            <ac:spMk id="12" creationId="{BAC87F6E-526A-49B5-995D-42DB656594C9}"/>
          </ac:spMkLst>
        </pc:spChg>
      </pc:sldChg>
      <pc:sldChg chg="addSp modSp mod setBg delDesignElem">
        <pc:chgData name="McCormick, Andrew A" userId="b89022ed-5f62-48db-82fd-54cebdcca893" providerId="ADAL" clId="{F4AED167-1CA4-4A87-A8C5-7705AE8DA9D8}" dt="2022-04-04T18:22:42.943" v="348" actId="255"/>
        <pc:sldMkLst>
          <pc:docMk/>
          <pc:sldMk cId="1823996298" sldId="496"/>
        </pc:sldMkLst>
        <pc:spChg chg="mod">
          <ac:chgData name="McCormick, Andrew A" userId="b89022ed-5f62-48db-82fd-54cebdcca893" providerId="ADAL" clId="{F4AED167-1CA4-4A87-A8C5-7705AE8DA9D8}" dt="2022-04-04T18:22:33.916" v="347" actId="26606"/>
          <ac:spMkLst>
            <pc:docMk/>
            <pc:sldMk cId="1823996298" sldId="496"/>
            <ac:spMk id="2" creationId="{00C7E40E-C08B-4232-A3C9-B2B139B982B8}"/>
          </ac:spMkLst>
        </pc:spChg>
        <pc:spChg chg="mod">
          <ac:chgData name="McCormick, Andrew A" userId="b89022ed-5f62-48db-82fd-54cebdcca893" providerId="ADAL" clId="{F4AED167-1CA4-4A87-A8C5-7705AE8DA9D8}" dt="2022-04-04T18:22:42.943" v="348" actId="255"/>
          <ac:spMkLst>
            <pc:docMk/>
            <pc:sldMk cId="1823996298" sldId="496"/>
            <ac:spMk id="3" creationId="{6FD69E3B-B5F7-470E-8DAC-DADA5FD2C535}"/>
          </ac:spMkLst>
        </pc:spChg>
        <pc:spChg chg="add">
          <ac:chgData name="McCormick, Andrew A" userId="b89022ed-5f62-48db-82fd-54cebdcca893" providerId="ADAL" clId="{F4AED167-1CA4-4A87-A8C5-7705AE8DA9D8}" dt="2022-04-04T18:22:33.916" v="347" actId="26606"/>
          <ac:spMkLst>
            <pc:docMk/>
            <pc:sldMk cId="1823996298" sldId="496"/>
            <ac:spMk id="9" creationId="{1660E788-AFA9-4A1B-9991-6AA74632A15B}"/>
          </ac:spMkLst>
        </pc:spChg>
        <pc:spChg chg="add">
          <ac:chgData name="McCormick, Andrew A" userId="b89022ed-5f62-48db-82fd-54cebdcca893" providerId="ADAL" clId="{F4AED167-1CA4-4A87-A8C5-7705AE8DA9D8}" dt="2022-04-04T18:22:33.916" v="347" actId="26606"/>
          <ac:spMkLst>
            <pc:docMk/>
            <pc:sldMk cId="1823996298" sldId="496"/>
            <ac:spMk id="11" creationId="{867D4867-5BA7-4462-B2F6-A23F4A622AA7}"/>
          </ac:spMkLst>
        </pc:spChg>
        <pc:picChg chg="mod ord">
          <ac:chgData name="McCormick, Andrew A" userId="b89022ed-5f62-48db-82fd-54cebdcca893" providerId="ADAL" clId="{F4AED167-1CA4-4A87-A8C5-7705AE8DA9D8}" dt="2022-04-04T18:22:33.916" v="347" actId="26606"/>
          <ac:picMkLst>
            <pc:docMk/>
            <pc:sldMk cId="1823996298" sldId="496"/>
            <ac:picMk id="4" creationId="{F8CB2727-405F-4962-AD46-EC0514E1EDE6}"/>
          </ac:picMkLst>
        </pc:picChg>
      </pc:sldChg>
      <pc:sldChg chg="addSp delSp modSp new mod setBg">
        <pc:chgData name="McCormick, Andrew A" userId="b89022ed-5f62-48db-82fd-54cebdcca893" providerId="ADAL" clId="{F4AED167-1CA4-4A87-A8C5-7705AE8DA9D8}" dt="2022-04-04T18:38:09.953" v="842" actId="20577"/>
        <pc:sldMkLst>
          <pc:docMk/>
          <pc:sldMk cId="1888653793" sldId="498"/>
        </pc:sldMkLst>
        <pc:spChg chg="mod">
          <ac:chgData name="McCormick, Andrew A" userId="b89022ed-5f62-48db-82fd-54cebdcca893" providerId="ADAL" clId="{F4AED167-1CA4-4A87-A8C5-7705AE8DA9D8}" dt="2022-04-04T18:37:48.388" v="822" actId="26606"/>
          <ac:spMkLst>
            <pc:docMk/>
            <pc:sldMk cId="1888653793" sldId="498"/>
            <ac:spMk id="2" creationId="{805B6068-9FAF-4C15-8913-F0FA2B0A4B9C}"/>
          </ac:spMkLst>
        </pc:spChg>
        <pc:spChg chg="del mod">
          <ac:chgData name="McCormick, Andrew A" userId="b89022ed-5f62-48db-82fd-54cebdcca893" providerId="ADAL" clId="{F4AED167-1CA4-4A87-A8C5-7705AE8DA9D8}" dt="2022-04-04T18:37:48.388" v="822" actId="26606"/>
          <ac:spMkLst>
            <pc:docMk/>
            <pc:sldMk cId="1888653793" sldId="498"/>
            <ac:spMk id="3" creationId="{25EAD5B4-90C4-4071-A8CD-D125CE242ABC}"/>
          </ac:spMkLst>
        </pc:spChg>
        <pc:graphicFrameChg chg="add mod">
          <ac:chgData name="McCormick, Andrew A" userId="b89022ed-5f62-48db-82fd-54cebdcca893" providerId="ADAL" clId="{F4AED167-1CA4-4A87-A8C5-7705AE8DA9D8}" dt="2022-04-04T18:38:09.953" v="842" actId="20577"/>
          <ac:graphicFrameMkLst>
            <pc:docMk/>
            <pc:sldMk cId="1888653793" sldId="498"/>
            <ac:graphicFrameMk id="5" creationId="{43607276-6AA7-D106-257B-F25F44427B57}"/>
          </ac:graphicFrameMkLst>
        </pc:graphicFrameChg>
      </pc:sldChg>
      <pc:sldChg chg="modSp add mod ord">
        <pc:chgData name="McCormick, Andrew A" userId="b89022ed-5f62-48db-82fd-54cebdcca893" providerId="ADAL" clId="{F4AED167-1CA4-4A87-A8C5-7705AE8DA9D8}" dt="2022-04-04T18:45:10.521" v="1464" actId="20577"/>
        <pc:sldMkLst>
          <pc:docMk/>
          <pc:sldMk cId="1611215029" sldId="499"/>
        </pc:sldMkLst>
        <pc:spChg chg="mod">
          <ac:chgData name="McCormick, Andrew A" userId="b89022ed-5f62-48db-82fd-54cebdcca893" providerId="ADAL" clId="{F4AED167-1CA4-4A87-A8C5-7705AE8DA9D8}" dt="2022-04-04T18:38:34.028" v="864" actId="20577"/>
          <ac:spMkLst>
            <pc:docMk/>
            <pc:sldMk cId="1611215029" sldId="499"/>
            <ac:spMk id="2" creationId="{805B6068-9FAF-4C15-8913-F0FA2B0A4B9C}"/>
          </ac:spMkLst>
        </pc:spChg>
        <pc:graphicFrameChg chg="mod">
          <ac:chgData name="McCormick, Andrew A" userId="b89022ed-5f62-48db-82fd-54cebdcca893" providerId="ADAL" clId="{F4AED167-1CA4-4A87-A8C5-7705AE8DA9D8}" dt="2022-04-04T18:45:10.521" v="1464" actId="20577"/>
          <ac:graphicFrameMkLst>
            <pc:docMk/>
            <pc:sldMk cId="1611215029" sldId="499"/>
            <ac:graphicFrameMk id="5" creationId="{43607276-6AA7-D106-257B-F25F44427B57}"/>
          </ac:graphicFrameMkLst>
        </pc:graphicFrameChg>
      </pc:sldChg>
      <pc:sldChg chg="modSp mod">
        <pc:chgData name="McCormick, Andrew A" userId="b89022ed-5f62-48db-82fd-54cebdcca893" providerId="ADAL" clId="{F4AED167-1CA4-4A87-A8C5-7705AE8DA9D8}" dt="2022-04-04T18:43:10.666" v="1434" actId="20577"/>
        <pc:sldMkLst>
          <pc:docMk/>
          <pc:sldMk cId="3095184276" sldId="500"/>
        </pc:sldMkLst>
        <pc:spChg chg="mod">
          <ac:chgData name="McCormick, Andrew A" userId="b89022ed-5f62-48db-82fd-54cebdcca893" providerId="ADAL" clId="{F4AED167-1CA4-4A87-A8C5-7705AE8DA9D8}" dt="2022-04-04T18:41:39.321" v="1235" actId="20577"/>
          <ac:spMkLst>
            <pc:docMk/>
            <pc:sldMk cId="3095184276" sldId="500"/>
            <ac:spMk id="2" creationId="{805B6068-9FAF-4C15-8913-F0FA2B0A4B9C}"/>
          </ac:spMkLst>
        </pc:spChg>
        <pc:graphicFrameChg chg="mod">
          <ac:chgData name="McCormick, Andrew A" userId="b89022ed-5f62-48db-82fd-54cebdcca893" providerId="ADAL" clId="{F4AED167-1CA4-4A87-A8C5-7705AE8DA9D8}" dt="2022-04-04T18:43:10.666" v="1434" actId="20577"/>
          <ac:graphicFrameMkLst>
            <pc:docMk/>
            <pc:sldMk cId="3095184276" sldId="500"/>
            <ac:graphicFrameMk id="5" creationId="{43607276-6AA7-D106-257B-F25F44427B57}"/>
          </ac:graphicFrameMkLst>
        </pc:graphicFrameChg>
      </pc:sldChg>
      <pc:sldChg chg="del">
        <pc:chgData name="McCormick, Andrew A" userId="b89022ed-5f62-48db-82fd-54cebdcca893" providerId="ADAL" clId="{F4AED167-1CA4-4A87-A8C5-7705AE8DA9D8}" dt="2022-04-04T18:41:26.373" v="1230"/>
        <pc:sldMkLst>
          <pc:docMk/>
          <pc:sldMk cId="4266718194" sldId="500"/>
        </pc:sldMkLst>
      </pc:sldChg>
      <pc:sldChg chg="del">
        <pc:chgData name="McCormick, Andrew A" userId="b89022ed-5f62-48db-82fd-54cebdcca893" providerId="ADAL" clId="{F4AED167-1CA4-4A87-A8C5-7705AE8DA9D8}" dt="2022-04-04T18:41:26.373" v="1230"/>
        <pc:sldMkLst>
          <pc:docMk/>
          <pc:sldMk cId="3686172399" sldId="501"/>
        </pc:sldMkLst>
      </pc:sldChg>
      <pc:sldChg chg="del">
        <pc:chgData name="McCormick, Andrew A" userId="b89022ed-5f62-48db-82fd-54cebdcca893" providerId="ADAL" clId="{F4AED167-1CA4-4A87-A8C5-7705AE8DA9D8}" dt="2022-04-04T18:41:26.373" v="1230"/>
        <pc:sldMkLst>
          <pc:docMk/>
          <pc:sldMk cId="3357194419" sldId="502"/>
        </pc:sldMkLst>
      </pc:sldChg>
      <pc:sldChg chg="addSp del delDesignElem">
        <pc:chgData name="McCormick, Andrew A" userId="b89022ed-5f62-48db-82fd-54cebdcca893" providerId="ADAL" clId="{F4AED167-1CA4-4A87-A8C5-7705AE8DA9D8}" dt="2022-04-04T18:41:26.373" v="1230"/>
        <pc:sldMkLst>
          <pc:docMk/>
          <pc:sldMk cId="3639526626" sldId="503"/>
        </pc:sldMkLst>
        <pc:spChg chg="add">
          <ac:chgData name="McCormick, Andrew A" userId="b89022ed-5f62-48db-82fd-54cebdcca893" providerId="ADAL" clId="{F4AED167-1CA4-4A87-A8C5-7705AE8DA9D8}" dt="2022-04-04T18:41:26.373" v="1230"/>
          <ac:spMkLst>
            <pc:docMk/>
            <pc:sldMk cId="3639526626" sldId="503"/>
            <ac:spMk id="10" creationId="{2C6246ED-0535-4496-A8F6-1E80CC4EB853}"/>
          </ac:spMkLst>
        </pc:spChg>
        <pc:spChg chg="add">
          <ac:chgData name="McCormick, Andrew A" userId="b89022ed-5f62-48db-82fd-54cebdcca893" providerId="ADAL" clId="{F4AED167-1CA4-4A87-A8C5-7705AE8DA9D8}" dt="2022-04-04T18:41:26.373" v="1230"/>
          <ac:spMkLst>
            <pc:docMk/>
            <pc:sldMk cId="3639526626" sldId="503"/>
            <ac:spMk id="12" creationId="{A3D9AEEE-1CCD-43C0-BA3E-16D60A6E23C0}"/>
          </ac:spMkLst>
        </pc:spChg>
        <pc:spChg chg="add">
          <ac:chgData name="McCormick, Andrew A" userId="b89022ed-5f62-48db-82fd-54cebdcca893" providerId="ADAL" clId="{F4AED167-1CA4-4A87-A8C5-7705AE8DA9D8}" dt="2022-04-04T18:41:26.373" v="1230"/>
          <ac:spMkLst>
            <pc:docMk/>
            <pc:sldMk cId="3639526626" sldId="503"/>
            <ac:spMk id="14" creationId="{60F880A6-33D3-4EEC-A780-B73559B9F24C}"/>
          </ac:spMkLst>
        </pc:spChg>
      </pc:sldChg>
      <pc:sldChg chg="del">
        <pc:chgData name="McCormick, Andrew A" userId="b89022ed-5f62-48db-82fd-54cebdcca893" providerId="ADAL" clId="{F4AED167-1CA4-4A87-A8C5-7705AE8DA9D8}" dt="2022-04-04T18:41:26.373" v="1230"/>
        <pc:sldMkLst>
          <pc:docMk/>
          <pc:sldMk cId="3308370031" sldId="50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SSI</c:v>
                </c:pt>
              </c:strCache>
            </c:strRef>
          </c:tx>
          <c:invertIfNegative val="0"/>
          <c:cat>
            <c:strRef>
              <c:f>Sheet1!$A$2:$A$6</c:f>
              <c:strCache>
                <c:ptCount val="5"/>
                <c:pt idx="0">
                  <c:v>unemployed</c:v>
                </c:pt>
                <c:pt idx="1">
                  <c:v>$500 </c:v>
                </c:pt>
                <c:pt idx="2">
                  <c:v>$800 </c:v>
                </c:pt>
                <c:pt idx="3">
                  <c:v>$1,000 </c:v>
                </c:pt>
                <c:pt idx="4">
                  <c:v>$1,500 </c:v>
                </c:pt>
              </c:strCache>
            </c:strRef>
          </c:cat>
          <c:val>
            <c:numRef>
              <c:f>Sheet1!$B$2:$B$6</c:f>
              <c:numCache>
                <c:formatCode>General</c:formatCode>
                <c:ptCount val="5"/>
                <c:pt idx="0">
                  <c:v>733</c:v>
                </c:pt>
                <c:pt idx="1">
                  <c:v>483</c:v>
                </c:pt>
                <c:pt idx="2">
                  <c:v>333</c:v>
                </c:pt>
                <c:pt idx="3">
                  <c:v>233</c:v>
                </c:pt>
                <c:pt idx="4">
                  <c:v>0</c:v>
                </c:pt>
              </c:numCache>
            </c:numRef>
          </c:val>
          <c:extLst>
            <c:ext xmlns:c16="http://schemas.microsoft.com/office/drawing/2014/chart" uri="{C3380CC4-5D6E-409C-BE32-E72D297353CC}">
              <c16:uniqueId val="{00000000-043E-5E40-9BD4-21BFE1494348}"/>
            </c:ext>
          </c:extLst>
        </c:ser>
        <c:ser>
          <c:idx val="1"/>
          <c:order val="1"/>
          <c:tx>
            <c:strRef>
              <c:f>Sheet1!$C$1</c:f>
              <c:strCache>
                <c:ptCount val="1"/>
                <c:pt idx="0">
                  <c:v>Employment</c:v>
                </c:pt>
              </c:strCache>
            </c:strRef>
          </c:tx>
          <c:invertIfNegative val="0"/>
          <c:cat>
            <c:strRef>
              <c:f>Sheet1!$A$2:$A$6</c:f>
              <c:strCache>
                <c:ptCount val="5"/>
                <c:pt idx="0">
                  <c:v>unemployed</c:v>
                </c:pt>
                <c:pt idx="1">
                  <c:v>$500 </c:v>
                </c:pt>
                <c:pt idx="2">
                  <c:v>$800 </c:v>
                </c:pt>
                <c:pt idx="3">
                  <c:v>$1,000 </c:v>
                </c:pt>
                <c:pt idx="4">
                  <c:v>$1,500 </c:v>
                </c:pt>
              </c:strCache>
            </c:strRef>
          </c:cat>
          <c:val>
            <c:numRef>
              <c:f>Sheet1!$C$2:$C$6</c:f>
              <c:numCache>
                <c:formatCode>General</c:formatCode>
                <c:ptCount val="5"/>
                <c:pt idx="0">
                  <c:v>0</c:v>
                </c:pt>
                <c:pt idx="1">
                  <c:v>500</c:v>
                </c:pt>
                <c:pt idx="2">
                  <c:v>800</c:v>
                </c:pt>
                <c:pt idx="3">
                  <c:v>1000</c:v>
                </c:pt>
                <c:pt idx="4">
                  <c:v>1500</c:v>
                </c:pt>
              </c:numCache>
            </c:numRef>
          </c:val>
          <c:extLst>
            <c:ext xmlns:c16="http://schemas.microsoft.com/office/drawing/2014/chart" uri="{C3380CC4-5D6E-409C-BE32-E72D297353CC}">
              <c16:uniqueId val="{00000001-043E-5E40-9BD4-21BFE1494348}"/>
            </c:ext>
          </c:extLst>
        </c:ser>
        <c:ser>
          <c:idx val="2"/>
          <c:order val="2"/>
          <c:tx>
            <c:strRef>
              <c:f>Sheet1!$D$1</c:f>
              <c:strCache>
                <c:ptCount val="1"/>
                <c:pt idx="0">
                  <c:v>Column1</c:v>
                </c:pt>
              </c:strCache>
            </c:strRef>
          </c:tx>
          <c:invertIfNegative val="0"/>
          <c:cat>
            <c:strRef>
              <c:f>Sheet1!$A$2:$A$6</c:f>
              <c:strCache>
                <c:ptCount val="5"/>
                <c:pt idx="0">
                  <c:v>unemployed</c:v>
                </c:pt>
                <c:pt idx="1">
                  <c:v>$500 </c:v>
                </c:pt>
                <c:pt idx="2">
                  <c:v>$800 </c:v>
                </c:pt>
                <c:pt idx="3">
                  <c:v>$1,000 </c:v>
                </c:pt>
                <c:pt idx="4">
                  <c:v>$1,500 </c:v>
                </c:pt>
              </c:strCache>
            </c:strRef>
          </c:cat>
          <c:val>
            <c:numRef>
              <c:f>Sheet1!$D$2:$D$6</c:f>
              <c:numCache>
                <c:formatCode>General</c:formatCode>
                <c:ptCount val="5"/>
              </c:numCache>
            </c:numRef>
          </c:val>
          <c:extLst>
            <c:ext xmlns:c16="http://schemas.microsoft.com/office/drawing/2014/chart" uri="{C3380CC4-5D6E-409C-BE32-E72D297353CC}">
              <c16:uniqueId val="{00000002-043E-5E40-9BD4-21BFE1494348}"/>
            </c:ext>
          </c:extLst>
        </c:ser>
        <c:dLbls>
          <c:showLegendKey val="0"/>
          <c:showVal val="0"/>
          <c:showCatName val="0"/>
          <c:showSerName val="0"/>
          <c:showPercent val="0"/>
          <c:showBubbleSize val="0"/>
        </c:dLbls>
        <c:gapWidth val="150"/>
        <c:overlap val="100"/>
        <c:axId val="24593152"/>
        <c:axId val="24594688"/>
      </c:barChart>
      <c:catAx>
        <c:axId val="24593152"/>
        <c:scaling>
          <c:orientation val="minMax"/>
        </c:scaling>
        <c:delete val="0"/>
        <c:axPos val="b"/>
        <c:numFmt formatCode="General" sourceLinked="0"/>
        <c:majorTickMark val="out"/>
        <c:minorTickMark val="none"/>
        <c:tickLblPos val="nextTo"/>
        <c:crossAx val="24594688"/>
        <c:crosses val="autoZero"/>
        <c:auto val="1"/>
        <c:lblAlgn val="ctr"/>
        <c:lblOffset val="100"/>
        <c:noMultiLvlLbl val="0"/>
      </c:catAx>
      <c:valAx>
        <c:axId val="24594688"/>
        <c:scaling>
          <c:orientation val="minMax"/>
        </c:scaling>
        <c:delete val="0"/>
        <c:axPos val="l"/>
        <c:majorGridlines/>
        <c:numFmt formatCode="General" sourceLinked="1"/>
        <c:majorTickMark val="out"/>
        <c:minorTickMark val="none"/>
        <c:tickLblPos val="nextTo"/>
        <c:crossAx val="24593152"/>
        <c:crosses val="autoZero"/>
        <c:crossBetween val="between"/>
      </c:valAx>
    </c:plotArea>
    <c:legend>
      <c:legendPos val="r"/>
      <c:legendEntry>
        <c:idx val="0"/>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E21B7-36D9-4CC7-9F0E-1F478E735EF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E3A7190-712F-416D-903B-FA465D14E7A1}">
      <dgm:prSet/>
      <dgm:spPr/>
      <dgm:t>
        <a:bodyPr/>
        <a:lstStyle/>
        <a:p>
          <a:r>
            <a:rPr lang="en-US" dirty="0">
              <a:solidFill>
                <a:srgbClr val="FF0000"/>
              </a:solidFill>
            </a:rPr>
            <a:t>Build Your Team (Physician/Coordinator)</a:t>
          </a:r>
        </a:p>
      </dgm:t>
    </dgm:pt>
    <dgm:pt modelId="{F6E1748B-3DF8-4E96-9D35-FE9868246172}" type="parTrans" cxnId="{1C41212B-27D9-4ED1-ABD1-1E70D00B4531}">
      <dgm:prSet/>
      <dgm:spPr/>
      <dgm:t>
        <a:bodyPr/>
        <a:lstStyle/>
        <a:p>
          <a:endParaRPr lang="en-US"/>
        </a:p>
      </dgm:t>
    </dgm:pt>
    <dgm:pt modelId="{384D5708-49B2-4FD6-8E7B-8B1B4508558D}" type="sibTrans" cxnId="{1C41212B-27D9-4ED1-ABD1-1E70D00B4531}">
      <dgm:prSet/>
      <dgm:spPr/>
      <dgm:t>
        <a:bodyPr/>
        <a:lstStyle/>
        <a:p>
          <a:endParaRPr lang="en-US"/>
        </a:p>
      </dgm:t>
    </dgm:pt>
    <dgm:pt modelId="{40E650C5-5758-43C5-ACE8-5A80A1CE2E6C}">
      <dgm:prSet/>
      <dgm:spPr/>
      <dgm:t>
        <a:bodyPr/>
        <a:lstStyle/>
        <a:p>
          <a:r>
            <a:rPr lang="en-US"/>
            <a:t>Individual Transition Plan</a:t>
          </a:r>
        </a:p>
      </dgm:t>
    </dgm:pt>
    <dgm:pt modelId="{3129EF00-605E-47AA-8873-ACF761B8BF9E}" type="parTrans" cxnId="{F0DB0356-3075-4990-96FC-797C8287D8E5}">
      <dgm:prSet/>
      <dgm:spPr/>
      <dgm:t>
        <a:bodyPr/>
        <a:lstStyle/>
        <a:p>
          <a:endParaRPr lang="en-US"/>
        </a:p>
      </dgm:t>
    </dgm:pt>
    <dgm:pt modelId="{BB6FC04E-255A-45CD-AAB1-2D50286AF5B4}" type="sibTrans" cxnId="{F0DB0356-3075-4990-96FC-797C8287D8E5}">
      <dgm:prSet/>
      <dgm:spPr/>
      <dgm:t>
        <a:bodyPr/>
        <a:lstStyle/>
        <a:p>
          <a:endParaRPr lang="en-US"/>
        </a:p>
      </dgm:t>
    </dgm:pt>
    <dgm:pt modelId="{0DD92692-75FA-45BA-A4DA-BB8455381E4A}">
      <dgm:prSet/>
      <dgm:spPr/>
      <dgm:t>
        <a:bodyPr/>
        <a:lstStyle/>
        <a:p>
          <a:r>
            <a:rPr lang="en-US"/>
            <a:t>Assess Progress / Readiness</a:t>
          </a:r>
        </a:p>
      </dgm:t>
    </dgm:pt>
    <dgm:pt modelId="{03404E2C-A3D5-4480-8893-E36C80847384}" type="parTrans" cxnId="{F444F483-6EB5-4955-AC2C-9F8F77C11A96}">
      <dgm:prSet/>
      <dgm:spPr/>
      <dgm:t>
        <a:bodyPr/>
        <a:lstStyle/>
        <a:p>
          <a:endParaRPr lang="en-US"/>
        </a:p>
      </dgm:t>
    </dgm:pt>
    <dgm:pt modelId="{25C0EC24-0D12-4F97-BEAA-A6771587ECDA}" type="sibTrans" cxnId="{F444F483-6EB5-4955-AC2C-9F8F77C11A96}">
      <dgm:prSet/>
      <dgm:spPr/>
      <dgm:t>
        <a:bodyPr/>
        <a:lstStyle/>
        <a:p>
          <a:endParaRPr lang="en-US"/>
        </a:p>
      </dgm:t>
    </dgm:pt>
    <dgm:pt modelId="{06A76EC2-0E27-44C1-AE4D-18B98C432909}">
      <dgm:prSet/>
      <dgm:spPr/>
      <dgm:t>
        <a:bodyPr/>
        <a:lstStyle/>
        <a:p>
          <a:r>
            <a:rPr lang="en-US"/>
            <a:t>Create Goals</a:t>
          </a:r>
        </a:p>
      </dgm:t>
    </dgm:pt>
    <dgm:pt modelId="{956615FD-1B31-4AF5-8D45-6742CC9D2418}" type="parTrans" cxnId="{FED5CA21-D84D-4A11-8C1F-C4488A8C3909}">
      <dgm:prSet/>
      <dgm:spPr/>
      <dgm:t>
        <a:bodyPr/>
        <a:lstStyle/>
        <a:p>
          <a:endParaRPr lang="en-US"/>
        </a:p>
      </dgm:t>
    </dgm:pt>
    <dgm:pt modelId="{68B9E205-8071-4566-A537-A2037B8E9A8A}" type="sibTrans" cxnId="{FED5CA21-D84D-4A11-8C1F-C4488A8C3909}">
      <dgm:prSet/>
      <dgm:spPr/>
      <dgm:t>
        <a:bodyPr/>
        <a:lstStyle/>
        <a:p>
          <a:endParaRPr lang="en-US"/>
        </a:p>
      </dgm:t>
    </dgm:pt>
    <dgm:pt modelId="{F018B2E6-3957-4036-849F-96CE3CEDB223}">
      <dgm:prSet/>
      <dgm:spPr/>
      <dgm:t>
        <a:bodyPr/>
        <a:lstStyle/>
        <a:p>
          <a:r>
            <a:rPr lang="en-US" dirty="0"/>
            <a:t>Start Your BINDER</a:t>
          </a:r>
        </a:p>
      </dgm:t>
    </dgm:pt>
    <dgm:pt modelId="{88ACC656-75C2-46D5-99A3-6B12ED55E367}" type="parTrans" cxnId="{FA75116E-B1BD-4108-9782-8B46D8E1831F}">
      <dgm:prSet/>
      <dgm:spPr/>
      <dgm:t>
        <a:bodyPr/>
        <a:lstStyle/>
        <a:p>
          <a:endParaRPr lang="en-US"/>
        </a:p>
      </dgm:t>
    </dgm:pt>
    <dgm:pt modelId="{FF0FBE43-4143-439A-8879-357183DA856A}" type="sibTrans" cxnId="{FA75116E-B1BD-4108-9782-8B46D8E1831F}">
      <dgm:prSet/>
      <dgm:spPr/>
      <dgm:t>
        <a:bodyPr/>
        <a:lstStyle/>
        <a:p>
          <a:endParaRPr lang="en-US"/>
        </a:p>
      </dgm:t>
    </dgm:pt>
    <dgm:pt modelId="{0966C0AB-0DFA-42A8-9388-5195B40E5175}" type="pres">
      <dgm:prSet presAssocID="{11DE21B7-36D9-4CC7-9F0E-1F478E735EF8}" presName="linear" presStyleCnt="0">
        <dgm:presLayoutVars>
          <dgm:dir/>
          <dgm:animLvl val="lvl"/>
          <dgm:resizeHandles val="exact"/>
        </dgm:presLayoutVars>
      </dgm:prSet>
      <dgm:spPr/>
    </dgm:pt>
    <dgm:pt modelId="{3DF7E122-F255-4B5A-AD83-06E640128046}" type="pres">
      <dgm:prSet presAssocID="{AE3A7190-712F-416D-903B-FA465D14E7A1}" presName="parentLin" presStyleCnt="0"/>
      <dgm:spPr/>
    </dgm:pt>
    <dgm:pt modelId="{7BE7D23F-7A7E-4BE6-BBB8-48F619E91E46}" type="pres">
      <dgm:prSet presAssocID="{AE3A7190-712F-416D-903B-FA465D14E7A1}" presName="parentLeftMargin" presStyleLbl="node1" presStyleIdx="0" presStyleCnt="5"/>
      <dgm:spPr/>
    </dgm:pt>
    <dgm:pt modelId="{677604C4-D8CD-485C-BCDF-E0D689E3390A}" type="pres">
      <dgm:prSet presAssocID="{AE3A7190-712F-416D-903B-FA465D14E7A1}" presName="parentText" presStyleLbl="node1" presStyleIdx="0" presStyleCnt="5">
        <dgm:presLayoutVars>
          <dgm:chMax val="0"/>
          <dgm:bulletEnabled val="1"/>
        </dgm:presLayoutVars>
      </dgm:prSet>
      <dgm:spPr/>
    </dgm:pt>
    <dgm:pt modelId="{A1FCAA91-C7DB-4436-8A3C-5B35DC48FF37}" type="pres">
      <dgm:prSet presAssocID="{AE3A7190-712F-416D-903B-FA465D14E7A1}" presName="negativeSpace" presStyleCnt="0"/>
      <dgm:spPr/>
    </dgm:pt>
    <dgm:pt modelId="{7D6D0C24-FBAA-49B1-9A32-D45D7FB4184B}" type="pres">
      <dgm:prSet presAssocID="{AE3A7190-712F-416D-903B-FA465D14E7A1}" presName="childText" presStyleLbl="conFgAcc1" presStyleIdx="0" presStyleCnt="5">
        <dgm:presLayoutVars>
          <dgm:bulletEnabled val="1"/>
        </dgm:presLayoutVars>
      </dgm:prSet>
      <dgm:spPr/>
    </dgm:pt>
    <dgm:pt modelId="{A232559A-4C6A-4814-9775-AACEA34BBA48}" type="pres">
      <dgm:prSet presAssocID="{384D5708-49B2-4FD6-8E7B-8B1B4508558D}" presName="spaceBetweenRectangles" presStyleCnt="0"/>
      <dgm:spPr/>
    </dgm:pt>
    <dgm:pt modelId="{DEDE50E6-888F-4F63-B0E5-188FAE440A95}" type="pres">
      <dgm:prSet presAssocID="{40E650C5-5758-43C5-ACE8-5A80A1CE2E6C}" presName="parentLin" presStyleCnt="0"/>
      <dgm:spPr/>
    </dgm:pt>
    <dgm:pt modelId="{79524BD8-F4C2-4C27-BB88-487BEEE37622}" type="pres">
      <dgm:prSet presAssocID="{40E650C5-5758-43C5-ACE8-5A80A1CE2E6C}" presName="parentLeftMargin" presStyleLbl="node1" presStyleIdx="0" presStyleCnt="5"/>
      <dgm:spPr/>
    </dgm:pt>
    <dgm:pt modelId="{01BE3498-E41A-4856-8770-43A0B547265B}" type="pres">
      <dgm:prSet presAssocID="{40E650C5-5758-43C5-ACE8-5A80A1CE2E6C}" presName="parentText" presStyleLbl="node1" presStyleIdx="1" presStyleCnt="5">
        <dgm:presLayoutVars>
          <dgm:chMax val="0"/>
          <dgm:bulletEnabled val="1"/>
        </dgm:presLayoutVars>
      </dgm:prSet>
      <dgm:spPr/>
    </dgm:pt>
    <dgm:pt modelId="{E0B3F633-ED30-4C8F-B54A-2B7454CD2D95}" type="pres">
      <dgm:prSet presAssocID="{40E650C5-5758-43C5-ACE8-5A80A1CE2E6C}" presName="negativeSpace" presStyleCnt="0"/>
      <dgm:spPr/>
    </dgm:pt>
    <dgm:pt modelId="{0D0AC40C-0AD6-4157-88B0-3710DCD78748}" type="pres">
      <dgm:prSet presAssocID="{40E650C5-5758-43C5-ACE8-5A80A1CE2E6C}" presName="childText" presStyleLbl="conFgAcc1" presStyleIdx="1" presStyleCnt="5">
        <dgm:presLayoutVars>
          <dgm:bulletEnabled val="1"/>
        </dgm:presLayoutVars>
      </dgm:prSet>
      <dgm:spPr/>
    </dgm:pt>
    <dgm:pt modelId="{33449ABF-CFC5-435D-9443-5D837ABF01B3}" type="pres">
      <dgm:prSet presAssocID="{BB6FC04E-255A-45CD-AAB1-2D50286AF5B4}" presName="spaceBetweenRectangles" presStyleCnt="0"/>
      <dgm:spPr/>
    </dgm:pt>
    <dgm:pt modelId="{3A2EEB9F-3433-4151-8601-C36D0673D1A3}" type="pres">
      <dgm:prSet presAssocID="{0DD92692-75FA-45BA-A4DA-BB8455381E4A}" presName="parentLin" presStyleCnt="0"/>
      <dgm:spPr/>
    </dgm:pt>
    <dgm:pt modelId="{814BABC9-59CC-451E-B920-D238FDF07AEB}" type="pres">
      <dgm:prSet presAssocID="{0DD92692-75FA-45BA-A4DA-BB8455381E4A}" presName="parentLeftMargin" presStyleLbl="node1" presStyleIdx="1" presStyleCnt="5"/>
      <dgm:spPr/>
    </dgm:pt>
    <dgm:pt modelId="{93FFBF76-38D7-4FD3-9EC7-3FD05531816F}" type="pres">
      <dgm:prSet presAssocID="{0DD92692-75FA-45BA-A4DA-BB8455381E4A}" presName="parentText" presStyleLbl="node1" presStyleIdx="2" presStyleCnt="5">
        <dgm:presLayoutVars>
          <dgm:chMax val="0"/>
          <dgm:bulletEnabled val="1"/>
        </dgm:presLayoutVars>
      </dgm:prSet>
      <dgm:spPr/>
    </dgm:pt>
    <dgm:pt modelId="{D5F77EDD-8E1F-48EA-98C7-1788D60E6355}" type="pres">
      <dgm:prSet presAssocID="{0DD92692-75FA-45BA-A4DA-BB8455381E4A}" presName="negativeSpace" presStyleCnt="0"/>
      <dgm:spPr/>
    </dgm:pt>
    <dgm:pt modelId="{1E17D3B5-7ED4-4633-85B6-A75D39F85B6D}" type="pres">
      <dgm:prSet presAssocID="{0DD92692-75FA-45BA-A4DA-BB8455381E4A}" presName="childText" presStyleLbl="conFgAcc1" presStyleIdx="2" presStyleCnt="5">
        <dgm:presLayoutVars>
          <dgm:bulletEnabled val="1"/>
        </dgm:presLayoutVars>
      </dgm:prSet>
      <dgm:spPr/>
    </dgm:pt>
    <dgm:pt modelId="{85FB4B3B-89E6-48CF-A083-33B7C5B3E1FA}" type="pres">
      <dgm:prSet presAssocID="{25C0EC24-0D12-4F97-BEAA-A6771587ECDA}" presName="spaceBetweenRectangles" presStyleCnt="0"/>
      <dgm:spPr/>
    </dgm:pt>
    <dgm:pt modelId="{8577DC43-F461-44CD-8234-2FA56926F84F}" type="pres">
      <dgm:prSet presAssocID="{06A76EC2-0E27-44C1-AE4D-18B98C432909}" presName="parentLin" presStyleCnt="0"/>
      <dgm:spPr/>
    </dgm:pt>
    <dgm:pt modelId="{0FFBC054-2BCA-49D8-8AAA-D42C92BC132B}" type="pres">
      <dgm:prSet presAssocID="{06A76EC2-0E27-44C1-AE4D-18B98C432909}" presName="parentLeftMargin" presStyleLbl="node1" presStyleIdx="2" presStyleCnt="5"/>
      <dgm:spPr/>
    </dgm:pt>
    <dgm:pt modelId="{71DAA088-A322-40F4-9848-EBEF03754B0C}" type="pres">
      <dgm:prSet presAssocID="{06A76EC2-0E27-44C1-AE4D-18B98C432909}" presName="parentText" presStyleLbl="node1" presStyleIdx="3" presStyleCnt="5">
        <dgm:presLayoutVars>
          <dgm:chMax val="0"/>
          <dgm:bulletEnabled val="1"/>
        </dgm:presLayoutVars>
      </dgm:prSet>
      <dgm:spPr/>
    </dgm:pt>
    <dgm:pt modelId="{2F68FAEB-BC3C-43AC-85EA-4081F41FEE5A}" type="pres">
      <dgm:prSet presAssocID="{06A76EC2-0E27-44C1-AE4D-18B98C432909}" presName="negativeSpace" presStyleCnt="0"/>
      <dgm:spPr/>
    </dgm:pt>
    <dgm:pt modelId="{6771600A-985A-455F-92E9-4E53AA938513}" type="pres">
      <dgm:prSet presAssocID="{06A76EC2-0E27-44C1-AE4D-18B98C432909}" presName="childText" presStyleLbl="conFgAcc1" presStyleIdx="3" presStyleCnt="5">
        <dgm:presLayoutVars>
          <dgm:bulletEnabled val="1"/>
        </dgm:presLayoutVars>
      </dgm:prSet>
      <dgm:spPr/>
    </dgm:pt>
    <dgm:pt modelId="{AECCFF15-BFC6-49C9-90ED-43156C974828}" type="pres">
      <dgm:prSet presAssocID="{68B9E205-8071-4566-A537-A2037B8E9A8A}" presName="spaceBetweenRectangles" presStyleCnt="0"/>
      <dgm:spPr/>
    </dgm:pt>
    <dgm:pt modelId="{E4D2358D-5761-418E-90B0-45BB448A28E9}" type="pres">
      <dgm:prSet presAssocID="{F018B2E6-3957-4036-849F-96CE3CEDB223}" presName="parentLin" presStyleCnt="0"/>
      <dgm:spPr/>
    </dgm:pt>
    <dgm:pt modelId="{303A78C8-3D05-4532-9FD4-B06154294B58}" type="pres">
      <dgm:prSet presAssocID="{F018B2E6-3957-4036-849F-96CE3CEDB223}" presName="parentLeftMargin" presStyleLbl="node1" presStyleIdx="3" presStyleCnt="5"/>
      <dgm:spPr/>
    </dgm:pt>
    <dgm:pt modelId="{10F416EB-612C-4CE1-8BF9-2D2A3EB53F0E}" type="pres">
      <dgm:prSet presAssocID="{F018B2E6-3957-4036-849F-96CE3CEDB223}" presName="parentText" presStyleLbl="node1" presStyleIdx="4" presStyleCnt="5">
        <dgm:presLayoutVars>
          <dgm:chMax val="0"/>
          <dgm:bulletEnabled val="1"/>
        </dgm:presLayoutVars>
      </dgm:prSet>
      <dgm:spPr/>
    </dgm:pt>
    <dgm:pt modelId="{0CE55D68-DE52-4184-AF2E-C0BFF784BF0F}" type="pres">
      <dgm:prSet presAssocID="{F018B2E6-3957-4036-849F-96CE3CEDB223}" presName="negativeSpace" presStyleCnt="0"/>
      <dgm:spPr/>
    </dgm:pt>
    <dgm:pt modelId="{1D075E83-3BC7-4086-A0CF-5D36FA0F01B0}" type="pres">
      <dgm:prSet presAssocID="{F018B2E6-3957-4036-849F-96CE3CEDB223}" presName="childText" presStyleLbl="conFgAcc1" presStyleIdx="4" presStyleCnt="5">
        <dgm:presLayoutVars>
          <dgm:bulletEnabled val="1"/>
        </dgm:presLayoutVars>
      </dgm:prSet>
      <dgm:spPr/>
    </dgm:pt>
  </dgm:ptLst>
  <dgm:cxnLst>
    <dgm:cxn modelId="{38042915-D01F-47EC-B3FB-203D007E6BE9}" type="presOf" srcId="{06A76EC2-0E27-44C1-AE4D-18B98C432909}" destId="{71DAA088-A322-40F4-9848-EBEF03754B0C}" srcOrd="1" destOrd="0" presId="urn:microsoft.com/office/officeart/2005/8/layout/list1"/>
    <dgm:cxn modelId="{FED5CA21-D84D-4A11-8C1F-C4488A8C3909}" srcId="{11DE21B7-36D9-4CC7-9F0E-1F478E735EF8}" destId="{06A76EC2-0E27-44C1-AE4D-18B98C432909}" srcOrd="3" destOrd="0" parTransId="{956615FD-1B31-4AF5-8D45-6742CC9D2418}" sibTransId="{68B9E205-8071-4566-A537-A2037B8E9A8A}"/>
    <dgm:cxn modelId="{14A8F921-F7C4-45FA-B030-EB6409EEEA8D}" type="presOf" srcId="{0DD92692-75FA-45BA-A4DA-BB8455381E4A}" destId="{814BABC9-59CC-451E-B920-D238FDF07AEB}" srcOrd="0" destOrd="0" presId="urn:microsoft.com/office/officeart/2005/8/layout/list1"/>
    <dgm:cxn modelId="{1C41212B-27D9-4ED1-ABD1-1E70D00B4531}" srcId="{11DE21B7-36D9-4CC7-9F0E-1F478E735EF8}" destId="{AE3A7190-712F-416D-903B-FA465D14E7A1}" srcOrd="0" destOrd="0" parTransId="{F6E1748B-3DF8-4E96-9D35-FE9868246172}" sibTransId="{384D5708-49B2-4FD6-8E7B-8B1B4508558D}"/>
    <dgm:cxn modelId="{58AF625D-9370-4B41-8D6D-14CE19463CA5}" type="presOf" srcId="{F018B2E6-3957-4036-849F-96CE3CEDB223}" destId="{10F416EB-612C-4CE1-8BF9-2D2A3EB53F0E}" srcOrd="1" destOrd="0" presId="urn:microsoft.com/office/officeart/2005/8/layout/list1"/>
    <dgm:cxn modelId="{74BBB044-B481-443A-83D0-2087E9B2E079}" type="presOf" srcId="{40E650C5-5758-43C5-ACE8-5A80A1CE2E6C}" destId="{79524BD8-F4C2-4C27-BB88-487BEEE37622}" srcOrd="0" destOrd="0" presId="urn:microsoft.com/office/officeart/2005/8/layout/list1"/>
    <dgm:cxn modelId="{5E85CA44-CDCB-4E29-8542-42D5A05525A1}" type="presOf" srcId="{40E650C5-5758-43C5-ACE8-5A80A1CE2E6C}" destId="{01BE3498-E41A-4856-8770-43A0B547265B}" srcOrd="1" destOrd="0" presId="urn:microsoft.com/office/officeart/2005/8/layout/list1"/>
    <dgm:cxn modelId="{FA75116E-B1BD-4108-9782-8B46D8E1831F}" srcId="{11DE21B7-36D9-4CC7-9F0E-1F478E735EF8}" destId="{F018B2E6-3957-4036-849F-96CE3CEDB223}" srcOrd="4" destOrd="0" parTransId="{88ACC656-75C2-46D5-99A3-6B12ED55E367}" sibTransId="{FF0FBE43-4143-439A-8879-357183DA856A}"/>
    <dgm:cxn modelId="{F0DB0356-3075-4990-96FC-797C8287D8E5}" srcId="{11DE21B7-36D9-4CC7-9F0E-1F478E735EF8}" destId="{40E650C5-5758-43C5-ACE8-5A80A1CE2E6C}" srcOrd="1" destOrd="0" parTransId="{3129EF00-605E-47AA-8873-ACF761B8BF9E}" sibTransId="{BB6FC04E-255A-45CD-AAB1-2D50286AF5B4}"/>
    <dgm:cxn modelId="{6F60B176-3421-4E98-AA91-3767CE92C7EE}" type="presOf" srcId="{F018B2E6-3957-4036-849F-96CE3CEDB223}" destId="{303A78C8-3D05-4532-9FD4-B06154294B58}" srcOrd="0" destOrd="0" presId="urn:microsoft.com/office/officeart/2005/8/layout/list1"/>
    <dgm:cxn modelId="{F444F483-6EB5-4955-AC2C-9F8F77C11A96}" srcId="{11DE21B7-36D9-4CC7-9F0E-1F478E735EF8}" destId="{0DD92692-75FA-45BA-A4DA-BB8455381E4A}" srcOrd="2" destOrd="0" parTransId="{03404E2C-A3D5-4480-8893-E36C80847384}" sibTransId="{25C0EC24-0D12-4F97-BEAA-A6771587ECDA}"/>
    <dgm:cxn modelId="{9DCA8684-3011-4572-9B37-B7128A703694}" type="presOf" srcId="{0DD92692-75FA-45BA-A4DA-BB8455381E4A}" destId="{93FFBF76-38D7-4FD3-9EC7-3FD05531816F}" srcOrd="1" destOrd="0" presId="urn:microsoft.com/office/officeart/2005/8/layout/list1"/>
    <dgm:cxn modelId="{DFA879D7-9BDF-41AB-98AF-A30ECDB18939}" type="presOf" srcId="{11DE21B7-36D9-4CC7-9F0E-1F478E735EF8}" destId="{0966C0AB-0DFA-42A8-9388-5195B40E5175}" srcOrd="0" destOrd="0" presId="urn:microsoft.com/office/officeart/2005/8/layout/list1"/>
    <dgm:cxn modelId="{795FADE4-056F-4187-806C-5C08ACF165CB}" type="presOf" srcId="{AE3A7190-712F-416D-903B-FA465D14E7A1}" destId="{7BE7D23F-7A7E-4BE6-BBB8-48F619E91E46}" srcOrd="0" destOrd="0" presId="urn:microsoft.com/office/officeart/2005/8/layout/list1"/>
    <dgm:cxn modelId="{2A7100EA-126C-40FE-9BD6-9143BDBA8166}" type="presOf" srcId="{06A76EC2-0E27-44C1-AE4D-18B98C432909}" destId="{0FFBC054-2BCA-49D8-8AAA-D42C92BC132B}" srcOrd="0" destOrd="0" presId="urn:microsoft.com/office/officeart/2005/8/layout/list1"/>
    <dgm:cxn modelId="{25E1A3FC-FE15-4EFA-947C-46D60A588A94}" type="presOf" srcId="{AE3A7190-712F-416D-903B-FA465D14E7A1}" destId="{677604C4-D8CD-485C-BCDF-E0D689E3390A}" srcOrd="1" destOrd="0" presId="urn:microsoft.com/office/officeart/2005/8/layout/list1"/>
    <dgm:cxn modelId="{564A8926-BA85-4B7E-AA55-69BED32392AB}" type="presParOf" srcId="{0966C0AB-0DFA-42A8-9388-5195B40E5175}" destId="{3DF7E122-F255-4B5A-AD83-06E640128046}" srcOrd="0" destOrd="0" presId="urn:microsoft.com/office/officeart/2005/8/layout/list1"/>
    <dgm:cxn modelId="{0F32C27D-B2AE-43E0-8E98-E9B4F26535DE}" type="presParOf" srcId="{3DF7E122-F255-4B5A-AD83-06E640128046}" destId="{7BE7D23F-7A7E-4BE6-BBB8-48F619E91E46}" srcOrd="0" destOrd="0" presId="urn:microsoft.com/office/officeart/2005/8/layout/list1"/>
    <dgm:cxn modelId="{B47A0A90-3317-4F7B-9A76-078DC43EC01D}" type="presParOf" srcId="{3DF7E122-F255-4B5A-AD83-06E640128046}" destId="{677604C4-D8CD-485C-BCDF-E0D689E3390A}" srcOrd="1" destOrd="0" presId="urn:microsoft.com/office/officeart/2005/8/layout/list1"/>
    <dgm:cxn modelId="{135CD75D-0F93-442B-9540-CDC257987F09}" type="presParOf" srcId="{0966C0AB-0DFA-42A8-9388-5195B40E5175}" destId="{A1FCAA91-C7DB-4436-8A3C-5B35DC48FF37}" srcOrd="1" destOrd="0" presId="urn:microsoft.com/office/officeart/2005/8/layout/list1"/>
    <dgm:cxn modelId="{8963B320-650E-4079-8460-8223973697F1}" type="presParOf" srcId="{0966C0AB-0DFA-42A8-9388-5195B40E5175}" destId="{7D6D0C24-FBAA-49B1-9A32-D45D7FB4184B}" srcOrd="2" destOrd="0" presId="urn:microsoft.com/office/officeart/2005/8/layout/list1"/>
    <dgm:cxn modelId="{F3F8FBC3-3CB8-4BDB-9FC4-83F9C93AA3E7}" type="presParOf" srcId="{0966C0AB-0DFA-42A8-9388-5195B40E5175}" destId="{A232559A-4C6A-4814-9775-AACEA34BBA48}" srcOrd="3" destOrd="0" presId="urn:microsoft.com/office/officeart/2005/8/layout/list1"/>
    <dgm:cxn modelId="{6E515209-C484-4B6B-A58F-C67929C17AA9}" type="presParOf" srcId="{0966C0AB-0DFA-42A8-9388-5195B40E5175}" destId="{DEDE50E6-888F-4F63-B0E5-188FAE440A95}" srcOrd="4" destOrd="0" presId="urn:microsoft.com/office/officeart/2005/8/layout/list1"/>
    <dgm:cxn modelId="{7228249C-EDA3-4FE3-BC1C-031EA3FA2A22}" type="presParOf" srcId="{DEDE50E6-888F-4F63-B0E5-188FAE440A95}" destId="{79524BD8-F4C2-4C27-BB88-487BEEE37622}" srcOrd="0" destOrd="0" presId="urn:microsoft.com/office/officeart/2005/8/layout/list1"/>
    <dgm:cxn modelId="{E5453128-C504-4A5A-866A-853EC788CAF8}" type="presParOf" srcId="{DEDE50E6-888F-4F63-B0E5-188FAE440A95}" destId="{01BE3498-E41A-4856-8770-43A0B547265B}" srcOrd="1" destOrd="0" presId="urn:microsoft.com/office/officeart/2005/8/layout/list1"/>
    <dgm:cxn modelId="{16452776-BBC0-4416-A9A3-DD19739507B1}" type="presParOf" srcId="{0966C0AB-0DFA-42A8-9388-5195B40E5175}" destId="{E0B3F633-ED30-4C8F-B54A-2B7454CD2D95}" srcOrd="5" destOrd="0" presId="urn:microsoft.com/office/officeart/2005/8/layout/list1"/>
    <dgm:cxn modelId="{8AA7DE2F-78CE-4328-93BF-0BA5716E9EDA}" type="presParOf" srcId="{0966C0AB-0DFA-42A8-9388-5195B40E5175}" destId="{0D0AC40C-0AD6-4157-88B0-3710DCD78748}" srcOrd="6" destOrd="0" presId="urn:microsoft.com/office/officeart/2005/8/layout/list1"/>
    <dgm:cxn modelId="{03B5CDC7-799C-4BC5-9C1B-5E0D318B91B1}" type="presParOf" srcId="{0966C0AB-0DFA-42A8-9388-5195B40E5175}" destId="{33449ABF-CFC5-435D-9443-5D837ABF01B3}" srcOrd="7" destOrd="0" presId="urn:microsoft.com/office/officeart/2005/8/layout/list1"/>
    <dgm:cxn modelId="{F17B2D12-565E-4FC8-A5C3-E7BAD66D4F7F}" type="presParOf" srcId="{0966C0AB-0DFA-42A8-9388-5195B40E5175}" destId="{3A2EEB9F-3433-4151-8601-C36D0673D1A3}" srcOrd="8" destOrd="0" presId="urn:microsoft.com/office/officeart/2005/8/layout/list1"/>
    <dgm:cxn modelId="{84EC3A26-426A-44FF-AC2D-4D29E407174E}" type="presParOf" srcId="{3A2EEB9F-3433-4151-8601-C36D0673D1A3}" destId="{814BABC9-59CC-451E-B920-D238FDF07AEB}" srcOrd="0" destOrd="0" presId="urn:microsoft.com/office/officeart/2005/8/layout/list1"/>
    <dgm:cxn modelId="{B5EF84C6-7E58-451C-8FC6-269ED4060294}" type="presParOf" srcId="{3A2EEB9F-3433-4151-8601-C36D0673D1A3}" destId="{93FFBF76-38D7-4FD3-9EC7-3FD05531816F}" srcOrd="1" destOrd="0" presId="urn:microsoft.com/office/officeart/2005/8/layout/list1"/>
    <dgm:cxn modelId="{D7D7CBC5-4B51-4F51-B784-79191250A704}" type="presParOf" srcId="{0966C0AB-0DFA-42A8-9388-5195B40E5175}" destId="{D5F77EDD-8E1F-48EA-98C7-1788D60E6355}" srcOrd="9" destOrd="0" presId="urn:microsoft.com/office/officeart/2005/8/layout/list1"/>
    <dgm:cxn modelId="{CD765F03-D6A7-473C-8318-D131AA00051C}" type="presParOf" srcId="{0966C0AB-0DFA-42A8-9388-5195B40E5175}" destId="{1E17D3B5-7ED4-4633-85B6-A75D39F85B6D}" srcOrd="10" destOrd="0" presId="urn:microsoft.com/office/officeart/2005/8/layout/list1"/>
    <dgm:cxn modelId="{55429393-555D-40EB-A0E1-F271BB79415B}" type="presParOf" srcId="{0966C0AB-0DFA-42A8-9388-5195B40E5175}" destId="{85FB4B3B-89E6-48CF-A083-33B7C5B3E1FA}" srcOrd="11" destOrd="0" presId="urn:microsoft.com/office/officeart/2005/8/layout/list1"/>
    <dgm:cxn modelId="{8BFC0EE7-34D7-4A83-A75C-A2C36E129955}" type="presParOf" srcId="{0966C0AB-0DFA-42A8-9388-5195B40E5175}" destId="{8577DC43-F461-44CD-8234-2FA56926F84F}" srcOrd="12" destOrd="0" presId="urn:microsoft.com/office/officeart/2005/8/layout/list1"/>
    <dgm:cxn modelId="{D0807D9C-74FB-4AF2-92EE-F00240347A97}" type="presParOf" srcId="{8577DC43-F461-44CD-8234-2FA56926F84F}" destId="{0FFBC054-2BCA-49D8-8AAA-D42C92BC132B}" srcOrd="0" destOrd="0" presId="urn:microsoft.com/office/officeart/2005/8/layout/list1"/>
    <dgm:cxn modelId="{AC5AD4F9-468F-48CC-A7EE-4BFFD2D6C769}" type="presParOf" srcId="{8577DC43-F461-44CD-8234-2FA56926F84F}" destId="{71DAA088-A322-40F4-9848-EBEF03754B0C}" srcOrd="1" destOrd="0" presId="urn:microsoft.com/office/officeart/2005/8/layout/list1"/>
    <dgm:cxn modelId="{B9CA9A80-AE45-4C8C-BFEC-C47A0C9CDB67}" type="presParOf" srcId="{0966C0AB-0DFA-42A8-9388-5195B40E5175}" destId="{2F68FAEB-BC3C-43AC-85EA-4081F41FEE5A}" srcOrd="13" destOrd="0" presId="urn:microsoft.com/office/officeart/2005/8/layout/list1"/>
    <dgm:cxn modelId="{4A08C584-E1AD-402E-A6EC-6AFF5C4EDACA}" type="presParOf" srcId="{0966C0AB-0DFA-42A8-9388-5195B40E5175}" destId="{6771600A-985A-455F-92E9-4E53AA938513}" srcOrd="14" destOrd="0" presId="urn:microsoft.com/office/officeart/2005/8/layout/list1"/>
    <dgm:cxn modelId="{9A2FFA14-947C-4FF5-8573-8DC464B4084D}" type="presParOf" srcId="{0966C0AB-0DFA-42A8-9388-5195B40E5175}" destId="{AECCFF15-BFC6-49C9-90ED-43156C974828}" srcOrd="15" destOrd="0" presId="urn:microsoft.com/office/officeart/2005/8/layout/list1"/>
    <dgm:cxn modelId="{11FF04ED-B44E-4F30-8771-9122F099637F}" type="presParOf" srcId="{0966C0AB-0DFA-42A8-9388-5195B40E5175}" destId="{E4D2358D-5761-418E-90B0-45BB448A28E9}" srcOrd="16" destOrd="0" presId="urn:microsoft.com/office/officeart/2005/8/layout/list1"/>
    <dgm:cxn modelId="{FF0D568C-BA4E-460D-8F72-68434D681667}" type="presParOf" srcId="{E4D2358D-5761-418E-90B0-45BB448A28E9}" destId="{303A78C8-3D05-4532-9FD4-B06154294B58}" srcOrd="0" destOrd="0" presId="urn:microsoft.com/office/officeart/2005/8/layout/list1"/>
    <dgm:cxn modelId="{3D8367DB-5185-497F-B2FA-7E0C4444C2CE}" type="presParOf" srcId="{E4D2358D-5761-418E-90B0-45BB448A28E9}" destId="{10F416EB-612C-4CE1-8BF9-2D2A3EB53F0E}" srcOrd="1" destOrd="0" presId="urn:microsoft.com/office/officeart/2005/8/layout/list1"/>
    <dgm:cxn modelId="{1046500A-F9BF-4B19-83DE-2A8EB7EA293A}" type="presParOf" srcId="{0966C0AB-0DFA-42A8-9388-5195B40E5175}" destId="{0CE55D68-DE52-4184-AF2E-C0BFF784BF0F}" srcOrd="17" destOrd="0" presId="urn:microsoft.com/office/officeart/2005/8/layout/list1"/>
    <dgm:cxn modelId="{A8565E27-54BD-437C-B061-2A8C3813BEEA}" type="presParOf" srcId="{0966C0AB-0DFA-42A8-9388-5195B40E5175}" destId="{1D075E83-3BC7-4086-A0CF-5D36FA0F01B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FCA564-D7E8-4023-A1D1-479C8F0D46A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B17E50E-DB73-49AA-B950-9113C8C652F3}">
      <dgm:prSet/>
      <dgm:spPr/>
      <dgm:t>
        <a:bodyPr/>
        <a:lstStyle/>
        <a:p>
          <a:r>
            <a:rPr lang="en-US"/>
            <a:t>14-15 years</a:t>
          </a:r>
        </a:p>
      </dgm:t>
    </dgm:pt>
    <dgm:pt modelId="{943ABCC1-9F61-427E-8ECD-6268B719EF46}" type="parTrans" cxnId="{D396BE6C-F807-4314-BE0D-908FB25E4B37}">
      <dgm:prSet/>
      <dgm:spPr/>
      <dgm:t>
        <a:bodyPr/>
        <a:lstStyle/>
        <a:p>
          <a:endParaRPr lang="en-US"/>
        </a:p>
      </dgm:t>
    </dgm:pt>
    <dgm:pt modelId="{52D5BBF2-C03A-46EA-A2DC-E87886F3D2AE}" type="sibTrans" cxnId="{D396BE6C-F807-4314-BE0D-908FB25E4B37}">
      <dgm:prSet/>
      <dgm:spPr/>
      <dgm:t>
        <a:bodyPr/>
        <a:lstStyle/>
        <a:p>
          <a:endParaRPr lang="en-US"/>
        </a:p>
      </dgm:t>
    </dgm:pt>
    <dgm:pt modelId="{7EDEB03E-B41F-4E32-9AD9-3A077063A9CB}">
      <dgm:prSet/>
      <dgm:spPr/>
      <dgm:t>
        <a:bodyPr/>
        <a:lstStyle/>
        <a:p>
          <a:r>
            <a:rPr lang="en-US" dirty="0"/>
            <a:t>Parents should have a will </a:t>
          </a:r>
        </a:p>
      </dgm:t>
    </dgm:pt>
    <dgm:pt modelId="{177D20DA-9FF8-448D-BCE1-504764C3EB9C}" type="parTrans" cxnId="{3F8CFD5F-29C6-4A52-9B4E-A2D0E266D2D5}">
      <dgm:prSet/>
      <dgm:spPr/>
      <dgm:t>
        <a:bodyPr/>
        <a:lstStyle/>
        <a:p>
          <a:endParaRPr lang="en-US"/>
        </a:p>
      </dgm:t>
    </dgm:pt>
    <dgm:pt modelId="{DA163EF1-A390-43F1-9B80-C2D56DDFA5C5}" type="sibTrans" cxnId="{3F8CFD5F-29C6-4A52-9B4E-A2D0E266D2D5}">
      <dgm:prSet/>
      <dgm:spPr/>
      <dgm:t>
        <a:bodyPr/>
        <a:lstStyle/>
        <a:p>
          <a:endParaRPr lang="en-US"/>
        </a:p>
      </dgm:t>
    </dgm:pt>
    <dgm:pt modelId="{0172694C-18D9-4769-BD7C-DBB41CB41F49}">
      <dgm:prSet/>
      <dgm:spPr/>
      <dgm:t>
        <a:bodyPr/>
        <a:lstStyle/>
        <a:p>
          <a:r>
            <a:rPr lang="en-US"/>
            <a:t>16-17 years</a:t>
          </a:r>
        </a:p>
      </dgm:t>
    </dgm:pt>
    <dgm:pt modelId="{D73EB3C0-0353-44D1-A98C-3FA3DC1AA650}" type="parTrans" cxnId="{ABBB30C4-697C-4507-B59D-0D147D1C5F30}">
      <dgm:prSet/>
      <dgm:spPr/>
      <dgm:t>
        <a:bodyPr/>
        <a:lstStyle/>
        <a:p>
          <a:endParaRPr lang="en-US"/>
        </a:p>
      </dgm:t>
    </dgm:pt>
    <dgm:pt modelId="{8169D1EA-C9EF-4140-9A3F-380945EFB923}" type="sibTrans" cxnId="{ABBB30C4-697C-4507-B59D-0D147D1C5F30}">
      <dgm:prSet/>
      <dgm:spPr/>
      <dgm:t>
        <a:bodyPr/>
        <a:lstStyle/>
        <a:p>
          <a:endParaRPr lang="en-US"/>
        </a:p>
      </dgm:t>
    </dgm:pt>
    <dgm:pt modelId="{AB3A6807-2448-4C53-A7EB-C7B1D8D310FB}">
      <dgm:prSet/>
      <dgm:spPr/>
      <dgm:t>
        <a:bodyPr/>
        <a:lstStyle/>
        <a:p>
          <a:r>
            <a:rPr lang="en-US" dirty="0"/>
            <a:t>Research Power of Attorney v Guardianship</a:t>
          </a:r>
        </a:p>
      </dgm:t>
    </dgm:pt>
    <dgm:pt modelId="{C674897C-F53D-43B0-B6D4-313BB3970834}" type="parTrans" cxnId="{CCB532B8-E710-45EE-AE6B-16DB2F39B18F}">
      <dgm:prSet/>
      <dgm:spPr/>
      <dgm:t>
        <a:bodyPr/>
        <a:lstStyle/>
        <a:p>
          <a:endParaRPr lang="en-US"/>
        </a:p>
      </dgm:t>
    </dgm:pt>
    <dgm:pt modelId="{D74C5A48-7AF8-4054-A3E0-D29ACBA826A0}" type="sibTrans" cxnId="{CCB532B8-E710-45EE-AE6B-16DB2F39B18F}">
      <dgm:prSet/>
      <dgm:spPr/>
      <dgm:t>
        <a:bodyPr/>
        <a:lstStyle/>
        <a:p>
          <a:endParaRPr lang="en-US"/>
        </a:p>
      </dgm:t>
    </dgm:pt>
    <dgm:pt modelId="{BE95D6D2-C24C-46F4-9B23-58D2C610B32B}">
      <dgm:prSet/>
      <dgm:spPr/>
      <dgm:t>
        <a:bodyPr/>
        <a:lstStyle/>
        <a:p>
          <a:r>
            <a:rPr lang="en-US"/>
            <a:t>18-21 years</a:t>
          </a:r>
        </a:p>
      </dgm:t>
    </dgm:pt>
    <dgm:pt modelId="{29C9015C-CA79-401A-9A8A-E9738FD3FAAE}" type="parTrans" cxnId="{390F9777-F4F8-4E03-BC6E-65DB006AD30C}">
      <dgm:prSet/>
      <dgm:spPr/>
      <dgm:t>
        <a:bodyPr/>
        <a:lstStyle/>
        <a:p>
          <a:endParaRPr lang="en-US"/>
        </a:p>
      </dgm:t>
    </dgm:pt>
    <dgm:pt modelId="{F579A20C-CB7F-4022-901D-EB925FD3720D}" type="sibTrans" cxnId="{390F9777-F4F8-4E03-BC6E-65DB006AD30C}">
      <dgm:prSet/>
      <dgm:spPr/>
      <dgm:t>
        <a:bodyPr/>
        <a:lstStyle/>
        <a:p>
          <a:endParaRPr lang="en-US"/>
        </a:p>
      </dgm:t>
    </dgm:pt>
    <dgm:pt modelId="{AB922B72-588A-4044-B4ED-90A7781363DB}">
      <dgm:prSet/>
      <dgm:spPr/>
      <dgm:t>
        <a:bodyPr/>
        <a:lstStyle/>
        <a:p>
          <a:r>
            <a:rPr lang="en-US" dirty="0"/>
            <a:t>Set up POA v guardianship</a:t>
          </a:r>
        </a:p>
      </dgm:t>
    </dgm:pt>
    <dgm:pt modelId="{DC544EF6-E7E8-4D2F-94F5-EA5DAE70C460}" type="parTrans" cxnId="{4F3BE03C-1D38-44F8-94BA-0A0A5726AF6A}">
      <dgm:prSet/>
      <dgm:spPr/>
      <dgm:t>
        <a:bodyPr/>
        <a:lstStyle/>
        <a:p>
          <a:endParaRPr lang="en-US"/>
        </a:p>
      </dgm:t>
    </dgm:pt>
    <dgm:pt modelId="{CC08CC7E-6199-48F1-926C-4A5EFF04AF9E}" type="sibTrans" cxnId="{4F3BE03C-1D38-44F8-94BA-0A0A5726AF6A}">
      <dgm:prSet/>
      <dgm:spPr/>
      <dgm:t>
        <a:bodyPr/>
        <a:lstStyle/>
        <a:p>
          <a:endParaRPr lang="en-US"/>
        </a:p>
      </dgm:t>
    </dgm:pt>
    <dgm:pt modelId="{E13E3A2F-C364-41E3-89B8-D1918F362705}">
      <dgm:prSet/>
      <dgm:spPr/>
      <dgm:t>
        <a:bodyPr/>
        <a:lstStyle/>
        <a:p>
          <a:r>
            <a:rPr lang="en-US" dirty="0"/>
            <a:t>Talk with Special Needs Attorney</a:t>
          </a:r>
        </a:p>
      </dgm:t>
    </dgm:pt>
    <dgm:pt modelId="{F0AE2322-0810-401C-90FE-751197D29EA5}" type="parTrans" cxnId="{B56DCA50-A26F-4E8B-B0EC-A1251E8B6E23}">
      <dgm:prSet/>
      <dgm:spPr/>
      <dgm:t>
        <a:bodyPr/>
        <a:lstStyle/>
        <a:p>
          <a:endParaRPr lang="en-US"/>
        </a:p>
      </dgm:t>
    </dgm:pt>
    <dgm:pt modelId="{E720A102-E665-4DB1-816E-02A5B9DD301D}" type="sibTrans" cxnId="{B56DCA50-A26F-4E8B-B0EC-A1251E8B6E23}">
      <dgm:prSet/>
      <dgm:spPr/>
      <dgm:t>
        <a:bodyPr/>
        <a:lstStyle/>
        <a:p>
          <a:endParaRPr lang="en-US"/>
        </a:p>
      </dgm:t>
    </dgm:pt>
    <dgm:pt modelId="{3DC2C4D7-7837-4ED4-A4F0-B45B957DCCF0}">
      <dgm:prSet/>
      <dgm:spPr/>
      <dgm:t>
        <a:bodyPr/>
        <a:lstStyle/>
        <a:p>
          <a:r>
            <a:rPr lang="en-US" dirty="0"/>
            <a:t>Apply to vote</a:t>
          </a:r>
        </a:p>
      </dgm:t>
    </dgm:pt>
    <dgm:pt modelId="{0F09DC42-C5F5-45C8-B13A-701FB5BDA1EF}" type="parTrans" cxnId="{859215A5-9584-4CB7-BB48-81C49BAEF3E1}">
      <dgm:prSet/>
      <dgm:spPr/>
      <dgm:t>
        <a:bodyPr/>
        <a:lstStyle/>
        <a:p>
          <a:endParaRPr lang="en-US"/>
        </a:p>
      </dgm:t>
    </dgm:pt>
    <dgm:pt modelId="{2D3A0006-1965-4BDE-9E51-4CCC700ADA60}" type="sibTrans" cxnId="{859215A5-9584-4CB7-BB48-81C49BAEF3E1}">
      <dgm:prSet/>
      <dgm:spPr/>
      <dgm:t>
        <a:bodyPr/>
        <a:lstStyle/>
        <a:p>
          <a:endParaRPr lang="en-US"/>
        </a:p>
      </dgm:t>
    </dgm:pt>
    <dgm:pt modelId="{43F2B1F3-E016-4962-BB91-DF660B0FE1FC}">
      <dgm:prSet/>
      <dgm:spPr/>
      <dgm:t>
        <a:bodyPr/>
        <a:lstStyle/>
        <a:p>
          <a:r>
            <a:rPr lang="en-US" dirty="0"/>
            <a:t>Males register with selective service</a:t>
          </a:r>
        </a:p>
      </dgm:t>
    </dgm:pt>
    <dgm:pt modelId="{FE7D833F-16AC-4DE5-8822-C3B33AC98DB0}" type="parTrans" cxnId="{8A6231DB-ECA3-4472-AB5D-0538F5E4C0B8}">
      <dgm:prSet/>
      <dgm:spPr/>
      <dgm:t>
        <a:bodyPr/>
        <a:lstStyle/>
        <a:p>
          <a:endParaRPr lang="en-US"/>
        </a:p>
      </dgm:t>
    </dgm:pt>
    <dgm:pt modelId="{15E9FDC0-84FC-47F8-A12E-CADE2CB5309D}" type="sibTrans" cxnId="{8A6231DB-ECA3-4472-AB5D-0538F5E4C0B8}">
      <dgm:prSet/>
      <dgm:spPr/>
      <dgm:t>
        <a:bodyPr/>
        <a:lstStyle/>
        <a:p>
          <a:endParaRPr lang="en-US"/>
        </a:p>
      </dgm:t>
    </dgm:pt>
    <dgm:pt modelId="{E4C2B062-AED4-401E-9C9B-2B783C09A60C}" type="pres">
      <dgm:prSet presAssocID="{8DFCA564-D7E8-4023-A1D1-479C8F0D46A4}" presName="Name0" presStyleCnt="0">
        <dgm:presLayoutVars>
          <dgm:dir/>
          <dgm:animLvl val="lvl"/>
          <dgm:resizeHandles val="exact"/>
        </dgm:presLayoutVars>
      </dgm:prSet>
      <dgm:spPr/>
    </dgm:pt>
    <dgm:pt modelId="{187A791E-20F8-4A7C-BF19-E66C03F32550}" type="pres">
      <dgm:prSet presAssocID="{7B17E50E-DB73-49AA-B950-9113C8C652F3}" presName="composite" presStyleCnt="0"/>
      <dgm:spPr/>
    </dgm:pt>
    <dgm:pt modelId="{9497D1C5-4219-43B3-AC25-D03A9F6FD7DF}" type="pres">
      <dgm:prSet presAssocID="{7B17E50E-DB73-49AA-B950-9113C8C652F3}" presName="parTx" presStyleLbl="alignNode1" presStyleIdx="0" presStyleCnt="3">
        <dgm:presLayoutVars>
          <dgm:chMax val="0"/>
          <dgm:chPref val="0"/>
          <dgm:bulletEnabled val="1"/>
        </dgm:presLayoutVars>
      </dgm:prSet>
      <dgm:spPr/>
    </dgm:pt>
    <dgm:pt modelId="{BA8231EF-635D-4CEC-87C7-81429E9BDF56}" type="pres">
      <dgm:prSet presAssocID="{7B17E50E-DB73-49AA-B950-9113C8C652F3}" presName="desTx" presStyleLbl="alignAccFollowNode1" presStyleIdx="0" presStyleCnt="3">
        <dgm:presLayoutVars>
          <dgm:bulletEnabled val="1"/>
        </dgm:presLayoutVars>
      </dgm:prSet>
      <dgm:spPr/>
    </dgm:pt>
    <dgm:pt modelId="{D819F93C-7F8E-47B5-90F2-2A25E7EA1F3F}" type="pres">
      <dgm:prSet presAssocID="{52D5BBF2-C03A-46EA-A2DC-E87886F3D2AE}" presName="space" presStyleCnt="0"/>
      <dgm:spPr/>
    </dgm:pt>
    <dgm:pt modelId="{02B8D855-1CE3-4BC1-9831-E68820E9C202}" type="pres">
      <dgm:prSet presAssocID="{0172694C-18D9-4769-BD7C-DBB41CB41F49}" presName="composite" presStyleCnt="0"/>
      <dgm:spPr/>
    </dgm:pt>
    <dgm:pt modelId="{6DCC9A7B-3131-41A5-8477-340EE1BE90E9}" type="pres">
      <dgm:prSet presAssocID="{0172694C-18D9-4769-BD7C-DBB41CB41F49}" presName="parTx" presStyleLbl="alignNode1" presStyleIdx="1" presStyleCnt="3">
        <dgm:presLayoutVars>
          <dgm:chMax val="0"/>
          <dgm:chPref val="0"/>
          <dgm:bulletEnabled val="1"/>
        </dgm:presLayoutVars>
      </dgm:prSet>
      <dgm:spPr/>
    </dgm:pt>
    <dgm:pt modelId="{4207BE05-841C-4374-A89B-CA1BB54C3522}" type="pres">
      <dgm:prSet presAssocID="{0172694C-18D9-4769-BD7C-DBB41CB41F49}" presName="desTx" presStyleLbl="alignAccFollowNode1" presStyleIdx="1" presStyleCnt="3">
        <dgm:presLayoutVars>
          <dgm:bulletEnabled val="1"/>
        </dgm:presLayoutVars>
      </dgm:prSet>
      <dgm:spPr/>
    </dgm:pt>
    <dgm:pt modelId="{5D72AC2C-617D-4709-8239-254C5E385D5B}" type="pres">
      <dgm:prSet presAssocID="{8169D1EA-C9EF-4140-9A3F-380945EFB923}" presName="space" presStyleCnt="0"/>
      <dgm:spPr/>
    </dgm:pt>
    <dgm:pt modelId="{67155C3B-E7D2-4F71-9E38-0917CA6C17C8}" type="pres">
      <dgm:prSet presAssocID="{BE95D6D2-C24C-46F4-9B23-58D2C610B32B}" presName="composite" presStyleCnt="0"/>
      <dgm:spPr/>
    </dgm:pt>
    <dgm:pt modelId="{34676F09-AA9E-405C-9E3F-E8943DEF265C}" type="pres">
      <dgm:prSet presAssocID="{BE95D6D2-C24C-46F4-9B23-58D2C610B32B}" presName="parTx" presStyleLbl="alignNode1" presStyleIdx="2" presStyleCnt="3">
        <dgm:presLayoutVars>
          <dgm:chMax val="0"/>
          <dgm:chPref val="0"/>
          <dgm:bulletEnabled val="1"/>
        </dgm:presLayoutVars>
      </dgm:prSet>
      <dgm:spPr/>
    </dgm:pt>
    <dgm:pt modelId="{A4EBD0B3-2A04-47F3-A0DB-D443E0E86B4E}" type="pres">
      <dgm:prSet presAssocID="{BE95D6D2-C24C-46F4-9B23-58D2C610B32B}" presName="desTx" presStyleLbl="alignAccFollowNode1" presStyleIdx="2" presStyleCnt="3">
        <dgm:presLayoutVars>
          <dgm:bulletEnabled val="1"/>
        </dgm:presLayoutVars>
      </dgm:prSet>
      <dgm:spPr/>
    </dgm:pt>
  </dgm:ptLst>
  <dgm:cxnLst>
    <dgm:cxn modelId="{4F3BE03C-1D38-44F8-94BA-0A0A5726AF6A}" srcId="{BE95D6D2-C24C-46F4-9B23-58D2C610B32B}" destId="{AB922B72-588A-4044-B4ED-90A7781363DB}" srcOrd="0" destOrd="0" parTransId="{DC544EF6-E7E8-4D2F-94F5-EA5DAE70C460}" sibTransId="{CC08CC7E-6199-48F1-926C-4A5EFF04AF9E}"/>
    <dgm:cxn modelId="{3F8CFD5F-29C6-4A52-9B4E-A2D0E266D2D5}" srcId="{7B17E50E-DB73-49AA-B950-9113C8C652F3}" destId="{7EDEB03E-B41F-4E32-9AD9-3A077063A9CB}" srcOrd="0" destOrd="0" parTransId="{177D20DA-9FF8-448D-BCE1-504764C3EB9C}" sibTransId="{DA163EF1-A390-43F1-9B80-C2D56DDFA5C5}"/>
    <dgm:cxn modelId="{FFB28760-DAE5-4333-9F46-A80B83D0089D}" type="presOf" srcId="{7EDEB03E-B41F-4E32-9AD9-3A077063A9CB}" destId="{BA8231EF-635D-4CEC-87C7-81429E9BDF56}" srcOrd="0" destOrd="0" presId="urn:microsoft.com/office/officeart/2005/8/layout/hList1"/>
    <dgm:cxn modelId="{BD0A3C46-8EDD-4B53-83F6-4B7F3833CBA6}" type="presOf" srcId="{8DFCA564-D7E8-4023-A1D1-479C8F0D46A4}" destId="{E4C2B062-AED4-401E-9C9B-2B783C09A60C}" srcOrd="0" destOrd="0" presId="urn:microsoft.com/office/officeart/2005/8/layout/hList1"/>
    <dgm:cxn modelId="{B694634B-023A-49D9-ADBA-001FCDA420ED}" type="presOf" srcId="{E13E3A2F-C364-41E3-89B8-D1918F362705}" destId="{4207BE05-841C-4374-A89B-CA1BB54C3522}" srcOrd="0" destOrd="1" presId="urn:microsoft.com/office/officeart/2005/8/layout/hList1"/>
    <dgm:cxn modelId="{D396BE6C-F807-4314-BE0D-908FB25E4B37}" srcId="{8DFCA564-D7E8-4023-A1D1-479C8F0D46A4}" destId="{7B17E50E-DB73-49AA-B950-9113C8C652F3}" srcOrd="0" destOrd="0" parTransId="{943ABCC1-9F61-427E-8ECD-6268B719EF46}" sibTransId="{52D5BBF2-C03A-46EA-A2DC-E87886F3D2AE}"/>
    <dgm:cxn modelId="{8CD2946D-2BFB-496A-8FFB-82958489664D}" type="presOf" srcId="{43F2B1F3-E016-4962-BB91-DF660B0FE1FC}" destId="{A4EBD0B3-2A04-47F3-A0DB-D443E0E86B4E}" srcOrd="0" destOrd="2" presId="urn:microsoft.com/office/officeart/2005/8/layout/hList1"/>
    <dgm:cxn modelId="{B56DCA50-A26F-4E8B-B0EC-A1251E8B6E23}" srcId="{0172694C-18D9-4769-BD7C-DBB41CB41F49}" destId="{E13E3A2F-C364-41E3-89B8-D1918F362705}" srcOrd="1" destOrd="0" parTransId="{F0AE2322-0810-401C-90FE-751197D29EA5}" sibTransId="{E720A102-E665-4DB1-816E-02A5B9DD301D}"/>
    <dgm:cxn modelId="{A14C4851-69BB-407D-B2B7-71E2EF16A0D3}" type="presOf" srcId="{BE95D6D2-C24C-46F4-9B23-58D2C610B32B}" destId="{34676F09-AA9E-405C-9E3F-E8943DEF265C}" srcOrd="0" destOrd="0" presId="urn:microsoft.com/office/officeart/2005/8/layout/hList1"/>
    <dgm:cxn modelId="{390F9777-F4F8-4E03-BC6E-65DB006AD30C}" srcId="{8DFCA564-D7E8-4023-A1D1-479C8F0D46A4}" destId="{BE95D6D2-C24C-46F4-9B23-58D2C610B32B}" srcOrd="2" destOrd="0" parTransId="{29C9015C-CA79-401A-9A8A-E9738FD3FAAE}" sibTransId="{F579A20C-CB7F-4022-901D-EB925FD3720D}"/>
    <dgm:cxn modelId="{66E87678-F180-429C-8978-403D22EEDDCD}" type="presOf" srcId="{AB3A6807-2448-4C53-A7EB-C7B1D8D310FB}" destId="{4207BE05-841C-4374-A89B-CA1BB54C3522}" srcOrd="0" destOrd="0" presId="urn:microsoft.com/office/officeart/2005/8/layout/hList1"/>
    <dgm:cxn modelId="{68089B7E-2E87-44A6-9262-AB987F535DA5}" type="presOf" srcId="{0172694C-18D9-4769-BD7C-DBB41CB41F49}" destId="{6DCC9A7B-3131-41A5-8477-340EE1BE90E9}" srcOrd="0" destOrd="0" presId="urn:microsoft.com/office/officeart/2005/8/layout/hList1"/>
    <dgm:cxn modelId="{F9FD5199-EA7B-4B1C-B56B-6FDE84156AAB}" type="presOf" srcId="{3DC2C4D7-7837-4ED4-A4F0-B45B957DCCF0}" destId="{A4EBD0B3-2A04-47F3-A0DB-D443E0E86B4E}" srcOrd="0" destOrd="1" presId="urn:microsoft.com/office/officeart/2005/8/layout/hList1"/>
    <dgm:cxn modelId="{859215A5-9584-4CB7-BB48-81C49BAEF3E1}" srcId="{BE95D6D2-C24C-46F4-9B23-58D2C610B32B}" destId="{3DC2C4D7-7837-4ED4-A4F0-B45B957DCCF0}" srcOrd="1" destOrd="0" parTransId="{0F09DC42-C5F5-45C8-B13A-701FB5BDA1EF}" sibTransId="{2D3A0006-1965-4BDE-9E51-4CCC700ADA60}"/>
    <dgm:cxn modelId="{CCB532B8-E710-45EE-AE6B-16DB2F39B18F}" srcId="{0172694C-18D9-4769-BD7C-DBB41CB41F49}" destId="{AB3A6807-2448-4C53-A7EB-C7B1D8D310FB}" srcOrd="0" destOrd="0" parTransId="{C674897C-F53D-43B0-B6D4-313BB3970834}" sibTransId="{D74C5A48-7AF8-4054-A3E0-D29ACBA826A0}"/>
    <dgm:cxn modelId="{1B6A10C0-DC5B-40A0-8D08-3BB897C45A08}" type="presOf" srcId="{7B17E50E-DB73-49AA-B950-9113C8C652F3}" destId="{9497D1C5-4219-43B3-AC25-D03A9F6FD7DF}" srcOrd="0" destOrd="0" presId="urn:microsoft.com/office/officeart/2005/8/layout/hList1"/>
    <dgm:cxn modelId="{ABBB30C4-697C-4507-B59D-0D147D1C5F30}" srcId="{8DFCA564-D7E8-4023-A1D1-479C8F0D46A4}" destId="{0172694C-18D9-4769-BD7C-DBB41CB41F49}" srcOrd="1" destOrd="0" parTransId="{D73EB3C0-0353-44D1-A98C-3FA3DC1AA650}" sibTransId="{8169D1EA-C9EF-4140-9A3F-380945EFB923}"/>
    <dgm:cxn modelId="{8A6231DB-ECA3-4472-AB5D-0538F5E4C0B8}" srcId="{BE95D6D2-C24C-46F4-9B23-58D2C610B32B}" destId="{43F2B1F3-E016-4962-BB91-DF660B0FE1FC}" srcOrd="2" destOrd="0" parTransId="{FE7D833F-16AC-4DE5-8822-C3B33AC98DB0}" sibTransId="{15E9FDC0-84FC-47F8-A12E-CADE2CB5309D}"/>
    <dgm:cxn modelId="{FD2A56F2-5AEA-46C5-AE09-1AD27080704F}" type="presOf" srcId="{AB922B72-588A-4044-B4ED-90A7781363DB}" destId="{A4EBD0B3-2A04-47F3-A0DB-D443E0E86B4E}" srcOrd="0" destOrd="0" presId="urn:microsoft.com/office/officeart/2005/8/layout/hList1"/>
    <dgm:cxn modelId="{7E082936-EB4B-48B2-99B0-C37B98E281F1}" type="presParOf" srcId="{E4C2B062-AED4-401E-9C9B-2B783C09A60C}" destId="{187A791E-20F8-4A7C-BF19-E66C03F32550}" srcOrd="0" destOrd="0" presId="urn:microsoft.com/office/officeart/2005/8/layout/hList1"/>
    <dgm:cxn modelId="{5ADAB718-CD5C-4559-AE87-703A4118B718}" type="presParOf" srcId="{187A791E-20F8-4A7C-BF19-E66C03F32550}" destId="{9497D1C5-4219-43B3-AC25-D03A9F6FD7DF}" srcOrd="0" destOrd="0" presId="urn:microsoft.com/office/officeart/2005/8/layout/hList1"/>
    <dgm:cxn modelId="{268B4626-F32B-4722-91FB-9AC5214AF93E}" type="presParOf" srcId="{187A791E-20F8-4A7C-BF19-E66C03F32550}" destId="{BA8231EF-635D-4CEC-87C7-81429E9BDF56}" srcOrd="1" destOrd="0" presId="urn:microsoft.com/office/officeart/2005/8/layout/hList1"/>
    <dgm:cxn modelId="{463AACDF-AF5C-43EF-AB52-ED6F3F72CA01}" type="presParOf" srcId="{E4C2B062-AED4-401E-9C9B-2B783C09A60C}" destId="{D819F93C-7F8E-47B5-90F2-2A25E7EA1F3F}" srcOrd="1" destOrd="0" presId="urn:microsoft.com/office/officeart/2005/8/layout/hList1"/>
    <dgm:cxn modelId="{7E383951-5017-4B7F-877E-B0D2AD749517}" type="presParOf" srcId="{E4C2B062-AED4-401E-9C9B-2B783C09A60C}" destId="{02B8D855-1CE3-4BC1-9831-E68820E9C202}" srcOrd="2" destOrd="0" presId="urn:microsoft.com/office/officeart/2005/8/layout/hList1"/>
    <dgm:cxn modelId="{6B314329-7E53-46D4-9A89-84E16882A9ED}" type="presParOf" srcId="{02B8D855-1CE3-4BC1-9831-E68820E9C202}" destId="{6DCC9A7B-3131-41A5-8477-340EE1BE90E9}" srcOrd="0" destOrd="0" presId="urn:microsoft.com/office/officeart/2005/8/layout/hList1"/>
    <dgm:cxn modelId="{D343D71D-504B-4709-BACC-DA0BF2EBDEA1}" type="presParOf" srcId="{02B8D855-1CE3-4BC1-9831-E68820E9C202}" destId="{4207BE05-841C-4374-A89B-CA1BB54C3522}" srcOrd="1" destOrd="0" presId="urn:microsoft.com/office/officeart/2005/8/layout/hList1"/>
    <dgm:cxn modelId="{0F01B917-A665-4A28-A11F-079911B0BA13}" type="presParOf" srcId="{E4C2B062-AED4-401E-9C9B-2B783C09A60C}" destId="{5D72AC2C-617D-4709-8239-254C5E385D5B}" srcOrd="3" destOrd="0" presId="urn:microsoft.com/office/officeart/2005/8/layout/hList1"/>
    <dgm:cxn modelId="{14204033-F3E1-445C-AC51-91ABED1DE030}" type="presParOf" srcId="{E4C2B062-AED4-401E-9C9B-2B783C09A60C}" destId="{67155C3B-E7D2-4F71-9E38-0917CA6C17C8}" srcOrd="4" destOrd="0" presId="urn:microsoft.com/office/officeart/2005/8/layout/hList1"/>
    <dgm:cxn modelId="{A58C5708-9A9D-463A-A77E-31CFE277D752}" type="presParOf" srcId="{67155C3B-E7D2-4F71-9E38-0917CA6C17C8}" destId="{34676F09-AA9E-405C-9E3F-E8943DEF265C}" srcOrd="0" destOrd="0" presId="urn:microsoft.com/office/officeart/2005/8/layout/hList1"/>
    <dgm:cxn modelId="{FAB2917F-2A1E-4745-A7C3-21BAC77336DD}" type="presParOf" srcId="{67155C3B-E7D2-4F71-9E38-0917CA6C17C8}" destId="{A4EBD0B3-2A04-47F3-A0DB-D443E0E86B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E21B7-36D9-4CC7-9F0E-1F478E735EF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AE3A7190-712F-416D-903B-FA465D14E7A1}">
      <dgm:prSet/>
      <dgm:spPr/>
      <dgm:t>
        <a:bodyPr/>
        <a:lstStyle/>
        <a:p>
          <a:r>
            <a:rPr lang="en-US" dirty="0">
              <a:solidFill>
                <a:schemeClr val="bg1"/>
              </a:solidFill>
            </a:rPr>
            <a:t>Build Your Team (Physician/Coordinator)</a:t>
          </a:r>
        </a:p>
      </dgm:t>
    </dgm:pt>
    <dgm:pt modelId="{F6E1748B-3DF8-4E96-9D35-FE9868246172}" type="parTrans" cxnId="{1C41212B-27D9-4ED1-ABD1-1E70D00B4531}">
      <dgm:prSet/>
      <dgm:spPr/>
      <dgm:t>
        <a:bodyPr/>
        <a:lstStyle/>
        <a:p>
          <a:endParaRPr lang="en-US"/>
        </a:p>
      </dgm:t>
    </dgm:pt>
    <dgm:pt modelId="{384D5708-49B2-4FD6-8E7B-8B1B4508558D}" type="sibTrans" cxnId="{1C41212B-27D9-4ED1-ABD1-1E70D00B4531}">
      <dgm:prSet/>
      <dgm:spPr/>
      <dgm:t>
        <a:bodyPr/>
        <a:lstStyle/>
        <a:p>
          <a:endParaRPr lang="en-US"/>
        </a:p>
      </dgm:t>
    </dgm:pt>
    <dgm:pt modelId="{40E650C5-5758-43C5-ACE8-5A80A1CE2E6C}">
      <dgm:prSet/>
      <dgm:spPr/>
      <dgm:t>
        <a:bodyPr/>
        <a:lstStyle/>
        <a:p>
          <a:r>
            <a:rPr lang="en-US" dirty="0">
              <a:solidFill>
                <a:srgbClr val="FF0000"/>
              </a:solidFill>
            </a:rPr>
            <a:t>Individual Transition Plan</a:t>
          </a:r>
        </a:p>
      </dgm:t>
    </dgm:pt>
    <dgm:pt modelId="{3129EF00-605E-47AA-8873-ACF761B8BF9E}" type="parTrans" cxnId="{F0DB0356-3075-4990-96FC-797C8287D8E5}">
      <dgm:prSet/>
      <dgm:spPr/>
      <dgm:t>
        <a:bodyPr/>
        <a:lstStyle/>
        <a:p>
          <a:endParaRPr lang="en-US"/>
        </a:p>
      </dgm:t>
    </dgm:pt>
    <dgm:pt modelId="{BB6FC04E-255A-45CD-AAB1-2D50286AF5B4}" type="sibTrans" cxnId="{F0DB0356-3075-4990-96FC-797C8287D8E5}">
      <dgm:prSet/>
      <dgm:spPr/>
      <dgm:t>
        <a:bodyPr/>
        <a:lstStyle/>
        <a:p>
          <a:endParaRPr lang="en-US"/>
        </a:p>
      </dgm:t>
    </dgm:pt>
    <dgm:pt modelId="{0DD92692-75FA-45BA-A4DA-BB8455381E4A}">
      <dgm:prSet/>
      <dgm:spPr/>
      <dgm:t>
        <a:bodyPr/>
        <a:lstStyle/>
        <a:p>
          <a:r>
            <a:rPr lang="en-US"/>
            <a:t>Assess Progress / Readiness</a:t>
          </a:r>
        </a:p>
      </dgm:t>
    </dgm:pt>
    <dgm:pt modelId="{03404E2C-A3D5-4480-8893-E36C80847384}" type="parTrans" cxnId="{F444F483-6EB5-4955-AC2C-9F8F77C11A96}">
      <dgm:prSet/>
      <dgm:spPr/>
      <dgm:t>
        <a:bodyPr/>
        <a:lstStyle/>
        <a:p>
          <a:endParaRPr lang="en-US"/>
        </a:p>
      </dgm:t>
    </dgm:pt>
    <dgm:pt modelId="{25C0EC24-0D12-4F97-BEAA-A6771587ECDA}" type="sibTrans" cxnId="{F444F483-6EB5-4955-AC2C-9F8F77C11A96}">
      <dgm:prSet/>
      <dgm:spPr/>
      <dgm:t>
        <a:bodyPr/>
        <a:lstStyle/>
        <a:p>
          <a:endParaRPr lang="en-US"/>
        </a:p>
      </dgm:t>
    </dgm:pt>
    <dgm:pt modelId="{06A76EC2-0E27-44C1-AE4D-18B98C432909}">
      <dgm:prSet/>
      <dgm:spPr/>
      <dgm:t>
        <a:bodyPr/>
        <a:lstStyle/>
        <a:p>
          <a:r>
            <a:rPr lang="en-US"/>
            <a:t>Create Goals</a:t>
          </a:r>
        </a:p>
      </dgm:t>
    </dgm:pt>
    <dgm:pt modelId="{956615FD-1B31-4AF5-8D45-6742CC9D2418}" type="parTrans" cxnId="{FED5CA21-D84D-4A11-8C1F-C4488A8C3909}">
      <dgm:prSet/>
      <dgm:spPr/>
      <dgm:t>
        <a:bodyPr/>
        <a:lstStyle/>
        <a:p>
          <a:endParaRPr lang="en-US"/>
        </a:p>
      </dgm:t>
    </dgm:pt>
    <dgm:pt modelId="{68B9E205-8071-4566-A537-A2037B8E9A8A}" type="sibTrans" cxnId="{FED5CA21-D84D-4A11-8C1F-C4488A8C3909}">
      <dgm:prSet/>
      <dgm:spPr/>
      <dgm:t>
        <a:bodyPr/>
        <a:lstStyle/>
        <a:p>
          <a:endParaRPr lang="en-US"/>
        </a:p>
      </dgm:t>
    </dgm:pt>
    <dgm:pt modelId="{F018B2E6-3957-4036-849F-96CE3CEDB223}">
      <dgm:prSet/>
      <dgm:spPr/>
      <dgm:t>
        <a:bodyPr/>
        <a:lstStyle/>
        <a:p>
          <a:r>
            <a:rPr lang="en-US" dirty="0"/>
            <a:t>Start Your BINDER</a:t>
          </a:r>
        </a:p>
      </dgm:t>
    </dgm:pt>
    <dgm:pt modelId="{88ACC656-75C2-46D5-99A3-6B12ED55E367}" type="parTrans" cxnId="{FA75116E-B1BD-4108-9782-8B46D8E1831F}">
      <dgm:prSet/>
      <dgm:spPr/>
      <dgm:t>
        <a:bodyPr/>
        <a:lstStyle/>
        <a:p>
          <a:endParaRPr lang="en-US"/>
        </a:p>
      </dgm:t>
    </dgm:pt>
    <dgm:pt modelId="{FF0FBE43-4143-439A-8879-357183DA856A}" type="sibTrans" cxnId="{FA75116E-B1BD-4108-9782-8B46D8E1831F}">
      <dgm:prSet/>
      <dgm:spPr/>
      <dgm:t>
        <a:bodyPr/>
        <a:lstStyle/>
        <a:p>
          <a:endParaRPr lang="en-US"/>
        </a:p>
      </dgm:t>
    </dgm:pt>
    <dgm:pt modelId="{0966C0AB-0DFA-42A8-9388-5195B40E5175}" type="pres">
      <dgm:prSet presAssocID="{11DE21B7-36D9-4CC7-9F0E-1F478E735EF8}" presName="linear" presStyleCnt="0">
        <dgm:presLayoutVars>
          <dgm:dir/>
          <dgm:animLvl val="lvl"/>
          <dgm:resizeHandles val="exact"/>
        </dgm:presLayoutVars>
      </dgm:prSet>
      <dgm:spPr/>
    </dgm:pt>
    <dgm:pt modelId="{3DF7E122-F255-4B5A-AD83-06E640128046}" type="pres">
      <dgm:prSet presAssocID="{AE3A7190-712F-416D-903B-FA465D14E7A1}" presName="parentLin" presStyleCnt="0"/>
      <dgm:spPr/>
    </dgm:pt>
    <dgm:pt modelId="{7BE7D23F-7A7E-4BE6-BBB8-48F619E91E46}" type="pres">
      <dgm:prSet presAssocID="{AE3A7190-712F-416D-903B-FA465D14E7A1}" presName="parentLeftMargin" presStyleLbl="node1" presStyleIdx="0" presStyleCnt="5"/>
      <dgm:spPr/>
    </dgm:pt>
    <dgm:pt modelId="{677604C4-D8CD-485C-BCDF-E0D689E3390A}" type="pres">
      <dgm:prSet presAssocID="{AE3A7190-712F-416D-903B-FA465D14E7A1}" presName="parentText" presStyleLbl="node1" presStyleIdx="0" presStyleCnt="5">
        <dgm:presLayoutVars>
          <dgm:chMax val="0"/>
          <dgm:bulletEnabled val="1"/>
        </dgm:presLayoutVars>
      </dgm:prSet>
      <dgm:spPr/>
    </dgm:pt>
    <dgm:pt modelId="{A1FCAA91-C7DB-4436-8A3C-5B35DC48FF37}" type="pres">
      <dgm:prSet presAssocID="{AE3A7190-712F-416D-903B-FA465D14E7A1}" presName="negativeSpace" presStyleCnt="0"/>
      <dgm:spPr/>
    </dgm:pt>
    <dgm:pt modelId="{7D6D0C24-FBAA-49B1-9A32-D45D7FB4184B}" type="pres">
      <dgm:prSet presAssocID="{AE3A7190-712F-416D-903B-FA465D14E7A1}" presName="childText" presStyleLbl="conFgAcc1" presStyleIdx="0" presStyleCnt="5">
        <dgm:presLayoutVars>
          <dgm:bulletEnabled val="1"/>
        </dgm:presLayoutVars>
      </dgm:prSet>
      <dgm:spPr/>
    </dgm:pt>
    <dgm:pt modelId="{A232559A-4C6A-4814-9775-AACEA34BBA48}" type="pres">
      <dgm:prSet presAssocID="{384D5708-49B2-4FD6-8E7B-8B1B4508558D}" presName="spaceBetweenRectangles" presStyleCnt="0"/>
      <dgm:spPr/>
    </dgm:pt>
    <dgm:pt modelId="{DEDE50E6-888F-4F63-B0E5-188FAE440A95}" type="pres">
      <dgm:prSet presAssocID="{40E650C5-5758-43C5-ACE8-5A80A1CE2E6C}" presName="parentLin" presStyleCnt="0"/>
      <dgm:spPr/>
    </dgm:pt>
    <dgm:pt modelId="{79524BD8-F4C2-4C27-BB88-487BEEE37622}" type="pres">
      <dgm:prSet presAssocID="{40E650C5-5758-43C5-ACE8-5A80A1CE2E6C}" presName="parentLeftMargin" presStyleLbl="node1" presStyleIdx="0" presStyleCnt="5"/>
      <dgm:spPr/>
    </dgm:pt>
    <dgm:pt modelId="{01BE3498-E41A-4856-8770-43A0B547265B}" type="pres">
      <dgm:prSet presAssocID="{40E650C5-5758-43C5-ACE8-5A80A1CE2E6C}" presName="parentText" presStyleLbl="node1" presStyleIdx="1" presStyleCnt="5">
        <dgm:presLayoutVars>
          <dgm:chMax val="0"/>
          <dgm:bulletEnabled val="1"/>
        </dgm:presLayoutVars>
      </dgm:prSet>
      <dgm:spPr/>
    </dgm:pt>
    <dgm:pt modelId="{E0B3F633-ED30-4C8F-B54A-2B7454CD2D95}" type="pres">
      <dgm:prSet presAssocID="{40E650C5-5758-43C5-ACE8-5A80A1CE2E6C}" presName="negativeSpace" presStyleCnt="0"/>
      <dgm:spPr/>
    </dgm:pt>
    <dgm:pt modelId="{0D0AC40C-0AD6-4157-88B0-3710DCD78748}" type="pres">
      <dgm:prSet presAssocID="{40E650C5-5758-43C5-ACE8-5A80A1CE2E6C}" presName="childText" presStyleLbl="conFgAcc1" presStyleIdx="1" presStyleCnt="5">
        <dgm:presLayoutVars>
          <dgm:bulletEnabled val="1"/>
        </dgm:presLayoutVars>
      </dgm:prSet>
      <dgm:spPr/>
    </dgm:pt>
    <dgm:pt modelId="{33449ABF-CFC5-435D-9443-5D837ABF01B3}" type="pres">
      <dgm:prSet presAssocID="{BB6FC04E-255A-45CD-AAB1-2D50286AF5B4}" presName="spaceBetweenRectangles" presStyleCnt="0"/>
      <dgm:spPr/>
    </dgm:pt>
    <dgm:pt modelId="{3A2EEB9F-3433-4151-8601-C36D0673D1A3}" type="pres">
      <dgm:prSet presAssocID="{0DD92692-75FA-45BA-A4DA-BB8455381E4A}" presName="parentLin" presStyleCnt="0"/>
      <dgm:spPr/>
    </dgm:pt>
    <dgm:pt modelId="{814BABC9-59CC-451E-B920-D238FDF07AEB}" type="pres">
      <dgm:prSet presAssocID="{0DD92692-75FA-45BA-A4DA-BB8455381E4A}" presName="parentLeftMargin" presStyleLbl="node1" presStyleIdx="1" presStyleCnt="5"/>
      <dgm:spPr/>
    </dgm:pt>
    <dgm:pt modelId="{93FFBF76-38D7-4FD3-9EC7-3FD05531816F}" type="pres">
      <dgm:prSet presAssocID="{0DD92692-75FA-45BA-A4DA-BB8455381E4A}" presName="parentText" presStyleLbl="node1" presStyleIdx="2" presStyleCnt="5">
        <dgm:presLayoutVars>
          <dgm:chMax val="0"/>
          <dgm:bulletEnabled val="1"/>
        </dgm:presLayoutVars>
      </dgm:prSet>
      <dgm:spPr/>
    </dgm:pt>
    <dgm:pt modelId="{D5F77EDD-8E1F-48EA-98C7-1788D60E6355}" type="pres">
      <dgm:prSet presAssocID="{0DD92692-75FA-45BA-A4DA-BB8455381E4A}" presName="negativeSpace" presStyleCnt="0"/>
      <dgm:spPr/>
    </dgm:pt>
    <dgm:pt modelId="{1E17D3B5-7ED4-4633-85B6-A75D39F85B6D}" type="pres">
      <dgm:prSet presAssocID="{0DD92692-75FA-45BA-A4DA-BB8455381E4A}" presName="childText" presStyleLbl="conFgAcc1" presStyleIdx="2" presStyleCnt="5">
        <dgm:presLayoutVars>
          <dgm:bulletEnabled val="1"/>
        </dgm:presLayoutVars>
      </dgm:prSet>
      <dgm:spPr/>
    </dgm:pt>
    <dgm:pt modelId="{85FB4B3B-89E6-48CF-A083-33B7C5B3E1FA}" type="pres">
      <dgm:prSet presAssocID="{25C0EC24-0D12-4F97-BEAA-A6771587ECDA}" presName="spaceBetweenRectangles" presStyleCnt="0"/>
      <dgm:spPr/>
    </dgm:pt>
    <dgm:pt modelId="{8577DC43-F461-44CD-8234-2FA56926F84F}" type="pres">
      <dgm:prSet presAssocID="{06A76EC2-0E27-44C1-AE4D-18B98C432909}" presName="parentLin" presStyleCnt="0"/>
      <dgm:spPr/>
    </dgm:pt>
    <dgm:pt modelId="{0FFBC054-2BCA-49D8-8AAA-D42C92BC132B}" type="pres">
      <dgm:prSet presAssocID="{06A76EC2-0E27-44C1-AE4D-18B98C432909}" presName="parentLeftMargin" presStyleLbl="node1" presStyleIdx="2" presStyleCnt="5"/>
      <dgm:spPr/>
    </dgm:pt>
    <dgm:pt modelId="{71DAA088-A322-40F4-9848-EBEF03754B0C}" type="pres">
      <dgm:prSet presAssocID="{06A76EC2-0E27-44C1-AE4D-18B98C432909}" presName="parentText" presStyleLbl="node1" presStyleIdx="3" presStyleCnt="5">
        <dgm:presLayoutVars>
          <dgm:chMax val="0"/>
          <dgm:bulletEnabled val="1"/>
        </dgm:presLayoutVars>
      </dgm:prSet>
      <dgm:spPr/>
    </dgm:pt>
    <dgm:pt modelId="{2F68FAEB-BC3C-43AC-85EA-4081F41FEE5A}" type="pres">
      <dgm:prSet presAssocID="{06A76EC2-0E27-44C1-AE4D-18B98C432909}" presName="negativeSpace" presStyleCnt="0"/>
      <dgm:spPr/>
    </dgm:pt>
    <dgm:pt modelId="{6771600A-985A-455F-92E9-4E53AA938513}" type="pres">
      <dgm:prSet presAssocID="{06A76EC2-0E27-44C1-AE4D-18B98C432909}" presName="childText" presStyleLbl="conFgAcc1" presStyleIdx="3" presStyleCnt="5">
        <dgm:presLayoutVars>
          <dgm:bulletEnabled val="1"/>
        </dgm:presLayoutVars>
      </dgm:prSet>
      <dgm:spPr/>
    </dgm:pt>
    <dgm:pt modelId="{AECCFF15-BFC6-49C9-90ED-43156C974828}" type="pres">
      <dgm:prSet presAssocID="{68B9E205-8071-4566-A537-A2037B8E9A8A}" presName="spaceBetweenRectangles" presStyleCnt="0"/>
      <dgm:spPr/>
    </dgm:pt>
    <dgm:pt modelId="{E4D2358D-5761-418E-90B0-45BB448A28E9}" type="pres">
      <dgm:prSet presAssocID="{F018B2E6-3957-4036-849F-96CE3CEDB223}" presName="parentLin" presStyleCnt="0"/>
      <dgm:spPr/>
    </dgm:pt>
    <dgm:pt modelId="{303A78C8-3D05-4532-9FD4-B06154294B58}" type="pres">
      <dgm:prSet presAssocID="{F018B2E6-3957-4036-849F-96CE3CEDB223}" presName="parentLeftMargin" presStyleLbl="node1" presStyleIdx="3" presStyleCnt="5"/>
      <dgm:spPr/>
    </dgm:pt>
    <dgm:pt modelId="{10F416EB-612C-4CE1-8BF9-2D2A3EB53F0E}" type="pres">
      <dgm:prSet presAssocID="{F018B2E6-3957-4036-849F-96CE3CEDB223}" presName="parentText" presStyleLbl="node1" presStyleIdx="4" presStyleCnt="5">
        <dgm:presLayoutVars>
          <dgm:chMax val="0"/>
          <dgm:bulletEnabled val="1"/>
        </dgm:presLayoutVars>
      </dgm:prSet>
      <dgm:spPr/>
    </dgm:pt>
    <dgm:pt modelId="{0CE55D68-DE52-4184-AF2E-C0BFF784BF0F}" type="pres">
      <dgm:prSet presAssocID="{F018B2E6-3957-4036-849F-96CE3CEDB223}" presName="negativeSpace" presStyleCnt="0"/>
      <dgm:spPr/>
    </dgm:pt>
    <dgm:pt modelId="{1D075E83-3BC7-4086-A0CF-5D36FA0F01B0}" type="pres">
      <dgm:prSet presAssocID="{F018B2E6-3957-4036-849F-96CE3CEDB223}" presName="childText" presStyleLbl="conFgAcc1" presStyleIdx="4" presStyleCnt="5">
        <dgm:presLayoutVars>
          <dgm:bulletEnabled val="1"/>
        </dgm:presLayoutVars>
      </dgm:prSet>
      <dgm:spPr/>
    </dgm:pt>
  </dgm:ptLst>
  <dgm:cxnLst>
    <dgm:cxn modelId="{38042915-D01F-47EC-B3FB-203D007E6BE9}" type="presOf" srcId="{06A76EC2-0E27-44C1-AE4D-18B98C432909}" destId="{71DAA088-A322-40F4-9848-EBEF03754B0C}" srcOrd="1" destOrd="0" presId="urn:microsoft.com/office/officeart/2005/8/layout/list1"/>
    <dgm:cxn modelId="{FED5CA21-D84D-4A11-8C1F-C4488A8C3909}" srcId="{11DE21B7-36D9-4CC7-9F0E-1F478E735EF8}" destId="{06A76EC2-0E27-44C1-AE4D-18B98C432909}" srcOrd="3" destOrd="0" parTransId="{956615FD-1B31-4AF5-8D45-6742CC9D2418}" sibTransId="{68B9E205-8071-4566-A537-A2037B8E9A8A}"/>
    <dgm:cxn modelId="{14A8F921-F7C4-45FA-B030-EB6409EEEA8D}" type="presOf" srcId="{0DD92692-75FA-45BA-A4DA-BB8455381E4A}" destId="{814BABC9-59CC-451E-B920-D238FDF07AEB}" srcOrd="0" destOrd="0" presId="urn:microsoft.com/office/officeart/2005/8/layout/list1"/>
    <dgm:cxn modelId="{1C41212B-27D9-4ED1-ABD1-1E70D00B4531}" srcId="{11DE21B7-36D9-4CC7-9F0E-1F478E735EF8}" destId="{AE3A7190-712F-416D-903B-FA465D14E7A1}" srcOrd="0" destOrd="0" parTransId="{F6E1748B-3DF8-4E96-9D35-FE9868246172}" sibTransId="{384D5708-49B2-4FD6-8E7B-8B1B4508558D}"/>
    <dgm:cxn modelId="{58AF625D-9370-4B41-8D6D-14CE19463CA5}" type="presOf" srcId="{F018B2E6-3957-4036-849F-96CE3CEDB223}" destId="{10F416EB-612C-4CE1-8BF9-2D2A3EB53F0E}" srcOrd="1" destOrd="0" presId="urn:microsoft.com/office/officeart/2005/8/layout/list1"/>
    <dgm:cxn modelId="{74BBB044-B481-443A-83D0-2087E9B2E079}" type="presOf" srcId="{40E650C5-5758-43C5-ACE8-5A80A1CE2E6C}" destId="{79524BD8-F4C2-4C27-BB88-487BEEE37622}" srcOrd="0" destOrd="0" presId="urn:microsoft.com/office/officeart/2005/8/layout/list1"/>
    <dgm:cxn modelId="{5E85CA44-CDCB-4E29-8542-42D5A05525A1}" type="presOf" srcId="{40E650C5-5758-43C5-ACE8-5A80A1CE2E6C}" destId="{01BE3498-E41A-4856-8770-43A0B547265B}" srcOrd="1" destOrd="0" presId="urn:microsoft.com/office/officeart/2005/8/layout/list1"/>
    <dgm:cxn modelId="{FA75116E-B1BD-4108-9782-8B46D8E1831F}" srcId="{11DE21B7-36D9-4CC7-9F0E-1F478E735EF8}" destId="{F018B2E6-3957-4036-849F-96CE3CEDB223}" srcOrd="4" destOrd="0" parTransId="{88ACC656-75C2-46D5-99A3-6B12ED55E367}" sibTransId="{FF0FBE43-4143-439A-8879-357183DA856A}"/>
    <dgm:cxn modelId="{F0DB0356-3075-4990-96FC-797C8287D8E5}" srcId="{11DE21B7-36D9-4CC7-9F0E-1F478E735EF8}" destId="{40E650C5-5758-43C5-ACE8-5A80A1CE2E6C}" srcOrd="1" destOrd="0" parTransId="{3129EF00-605E-47AA-8873-ACF761B8BF9E}" sibTransId="{BB6FC04E-255A-45CD-AAB1-2D50286AF5B4}"/>
    <dgm:cxn modelId="{6F60B176-3421-4E98-AA91-3767CE92C7EE}" type="presOf" srcId="{F018B2E6-3957-4036-849F-96CE3CEDB223}" destId="{303A78C8-3D05-4532-9FD4-B06154294B58}" srcOrd="0" destOrd="0" presId="urn:microsoft.com/office/officeart/2005/8/layout/list1"/>
    <dgm:cxn modelId="{F444F483-6EB5-4955-AC2C-9F8F77C11A96}" srcId="{11DE21B7-36D9-4CC7-9F0E-1F478E735EF8}" destId="{0DD92692-75FA-45BA-A4DA-BB8455381E4A}" srcOrd="2" destOrd="0" parTransId="{03404E2C-A3D5-4480-8893-E36C80847384}" sibTransId="{25C0EC24-0D12-4F97-BEAA-A6771587ECDA}"/>
    <dgm:cxn modelId="{9DCA8684-3011-4572-9B37-B7128A703694}" type="presOf" srcId="{0DD92692-75FA-45BA-A4DA-BB8455381E4A}" destId="{93FFBF76-38D7-4FD3-9EC7-3FD05531816F}" srcOrd="1" destOrd="0" presId="urn:microsoft.com/office/officeart/2005/8/layout/list1"/>
    <dgm:cxn modelId="{DFA879D7-9BDF-41AB-98AF-A30ECDB18939}" type="presOf" srcId="{11DE21B7-36D9-4CC7-9F0E-1F478E735EF8}" destId="{0966C0AB-0DFA-42A8-9388-5195B40E5175}" srcOrd="0" destOrd="0" presId="urn:microsoft.com/office/officeart/2005/8/layout/list1"/>
    <dgm:cxn modelId="{795FADE4-056F-4187-806C-5C08ACF165CB}" type="presOf" srcId="{AE3A7190-712F-416D-903B-FA465D14E7A1}" destId="{7BE7D23F-7A7E-4BE6-BBB8-48F619E91E46}" srcOrd="0" destOrd="0" presId="urn:microsoft.com/office/officeart/2005/8/layout/list1"/>
    <dgm:cxn modelId="{2A7100EA-126C-40FE-9BD6-9143BDBA8166}" type="presOf" srcId="{06A76EC2-0E27-44C1-AE4D-18B98C432909}" destId="{0FFBC054-2BCA-49D8-8AAA-D42C92BC132B}" srcOrd="0" destOrd="0" presId="urn:microsoft.com/office/officeart/2005/8/layout/list1"/>
    <dgm:cxn modelId="{25E1A3FC-FE15-4EFA-947C-46D60A588A94}" type="presOf" srcId="{AE3A7190-712F-416D-903B-FA465D14E7A1}" destId="{677604C4-D8CD-485C-BCDF-E0D689E3390A}" srcOrd="1" destOrd="0" presId="urn:microsoft.com/office/officeart/2005/8/layout/list1"/>
    <dgm:cxn modelId="{564A8926-BA85-4B7E-AA55-69BED32392AB}" type="presParOf" srcId="{0966C0AB-0DFA-42A8-9388-5195B40E5175}" destId="{3DF7E122-F255-4B5A-AD83-06E640128046}" srcOrd="0" destOrd="0" presId="urn:microsoft.com/office/officeart/2005/8/layout/list1"/>
    <dgm:cxn modelId="{0F32C27D-B2AE-43E0-8E98-E9B4F26535DE}" type="presParOf" srcId="{3DF7E122-F255-4B5A-AD83-06E640128046}" destId="{7BE7D23F-7A7E-4BE6-BBB8-48F619E91E46}" srcOrd="0" destOrd="0" presId="urn:microsoft.com/office/officeart/2005/8/layout/list1"/>
    <dgm:cxn modelId="{B47A0A90-3317-4F7B-9A76-078DC43EC01D}" type="presParOf" srcId="{3DF7E122-F255-4B5A-AD83-06E640128046}" destId="{677604C4-D8CD-485C-BCDF-E0D689E3390A}" srcOrd="1" destOrd="0" presId="urn:microsoft.com/office/officeart/2005/8/layout/list1"/>
    <dgm:cxn modelId="{135CD75D-0F93-442B-9540-CDC257987F09}" type="presParOf" srcId="{0966C0AB-0DFA-42A8-9388-5195B40E5175}" destId="{A1FCAA91-C7DB-4436-8A3C-5B35DC48FF37}" srcOrd="1" destOrd="0" presId="urn:microsoft.com/office/officeart/2005/8/layout/list1"/>
    <dgm:cxn modelId="{8963B320-650E-4079-8460-8223973697F1}" type="presParOf" srcId="{0966C0AB-0DFA-42A8-9388-5195B40E5175}" destId="{7D6D0C24-FBAA-49B1-9A32-D45D7FB4184B}" srcOrd="2" destOrd="0" presId="urn:microsoft.com/office/officeart/2005/8/layout/list1"/>
    <dgm:cxn modelId="{F3F8FBC3-3CB8-4BDB-9FC4-83F9C93AA3E7}" type="presParOf" srcId="{0966C0AB-0DFA-42A8-9388-5195B40E5175}" destId="{A232559A-4C6A-4814-9775-AACEA34BBA48}" srcOrd="3" destOrd="0" presId="urn:microsoft.com/office/officeart/2005/8/layout/list1"/>
    <dgm:cxn modelId="{6E515209-C484-4B6B-A58F-C67929C17AA9}" type="presParOf" srcId="{0966C0AB-0DFA-42A8-9388-5195B40E5175}" destId="{DEDE50E6-888F-4F63-B0E5-188FAE440A95}" srcOrd="4" destOrd="0" presId="urn:microsoft.com/office/officeart/2005/8/layout/list1"/>
    <dgm:cxn modelId="{7228249C-EDA3-4FE3-BC1C-031EA3FA2A22}" type="presParOf" srcId="{DEDE50E6-888F-4F63-B0E5-188FAE440A95}" destId="{79524BD8-F4C2-4C27-BB88-487BEEE37622}" srcOrd="0" destOrd="0" presId="urn:microsoft.com/office/officeart/2005/8/layout/list1"/>
    <dgm:cxn modelId="{E5453128-C504-4A5A-866A-853EC788CAF8}" type="presParOf" srcId="{DEDE50E6-888F-4F63-B0E5-188FAE440A95}" destId="{01BE3498-E41A-4856-8770-43A0B547265B}" srcOrd="1" destOrd="0" presId="urn:microsoft.com/office/officeart/2005/8/layout/list1"/>
    <dgm:cxn modelId="{16452776-BBC0-4416-A9A3-DD19739507B1}" type="presParOf" srcId="{0966C0AB-0DFA-42A8-9388-5195B40E5175}" destId="{E0B3F633-ED30-4C8F-B54A-2B7454CD2D95}" srcOrd="5" destOrd="0" presId="urn:microsoft.com/office/officeart/2005/8/layout/list1"/>
    <dgm:cxn modelId="{8AA7DE2F-78CE-4328-93BF-0BA5716E9EDA}" type="presParOf" srcId="{0966C0AB-0DFA-42A8-9388-5195B40E5175}" destId="{0D0AC40C-0AD6-4157-88B0-3710DCD78748}" srcOrd="6" destOrd="0" presId="urn:microsoft.com/office/officeart/2005/8/layout/list1"/>
    <dgm:cxn modelId="{03B5CDC7-799C-4BC5-9C1B-5E0D318B91B1}" type="presParOf" srcId="{0966C0AB-0DFA-42A8-9388-5195B40E5175}" destId="{33449ABF-CFC5-435D-9443-5D837ABF01B3}" srcOrd="7" destOrd="0" presId="urn:microsoft.com/office/officeart/2005/8/layout/list1"/>
    <dgm:cxn modelId="{F17B2D12-565E-4FC8-A5C3-E7BAD66D4F7F}" type="presParOf" srcId="{0966C0AB-0DFA-42A8-9388-5195B40E5175}" destId="{3A2EEB9F-3433-4151-8601-C36D0673D1A3}" srcOrd="8" destOrd="0" presId="urn:microsoft.com/office/officeart/2005/8/layout/list1"/>
    <dgm:cxn modelId="{84EC3A26-426A-44FF-AC2D-4D29E407174E}" type="presParOf" srcId="{3A2EEB9F-3433-4151-8601-C36D0673D1A3}" destId="{814BABC9-59CC-451E-B920-D238FDF07AEB}" srcOrd="0" destOrd="0" presId="urn:microsoft.com/office/officeart/2005/8/layout/list1"/>
    <dgm:cxn modelId="{B5EF84C6-7E58-451C-8FC6-269ED4060294}" type="presParOf" srcId="{3A2EEB9F-3433-4151-8601-C36D0673D1A3}" destId="{93FFBF76-38D7-4FD3-9EC7-3FD05531816F}" srcOrd="1" destOrd="0" presId="urn:microsoft.com/office/officeart/2005/8/layout/list1"/>
    <dgm:cxn modelId="{D7D7CBC5-4B51-4F51-B784-79191250A704}" type="presParOf" srcId="{0966C0AB-0DFA-42A8-9388-5195B40E5175}" destId="{D5F77EDD-8E1F-48EA-98C7-1788D60E6355}" srcOrd="9" destOrd="0" presId="urn:microsoft.com/office/officeart/2005/8/layout/list1"/>
    <dgm:cxn modelId="{CD765F03-D6A7-473C-8318-D131AA00051C}" type="presParOf" srcId="{0966C0AB-0DFA-42A8-9388-5195B40E5175}" destId="{1E17D3B5-7ED4-4633-85B6-A75D39F85B6D}" srcOrd="10" destOrd="0" presId="urn:microsoft.com/office/officeart/2005/8/layout/list1"/>
    <dgm:cxn modelId="{55429393-555D-40EB-A0E1-F271BB79415B}" type="presParOf" srcId="{0966C0AB-0DFA-42A8-9388-5195B40E5175}" destId="{85FB4B3B-89E6-48CF-A083-33B7C5B3E1FA}" srcOrd="11" destOrd="0" presId="urn:microsoft.com/office/officeart/2005/8/layout/list1"/>
    <dgm:cxn modelId="{8BFC0EE7-34D7-4A83-A75C-A2C36E129955}" type="presParOf" srcId="{0966C0AB-0DFA-42A8-9388-5195B40E5175}" destId="{8577DC43-F461-44CD-8234-2FA56926F84F}" srcOrd="12" destOrd="0" presId="urn:microsoft.com/office/officeart/2005/8/layout/list1"/>
    <dgm:cxn modelId="{D0807D9C-74FB-4AF2-92EE-F00240347A97}" type="presParOf" srcId="{8577DC43-F461-44CD-8234-2FA56926F84F}" destId="{0FFBC054-2BCA-49D8-8AAA-D42C92BC132B}" srcOrd="0" destOrd="0" presId="urn:microsoft.com/office/officeart/2005/8/layout/list1"/>
    <dgm:cxn modelId="{AC5AD4F9-468F-48CC-A7EE-4BFFD2D6C769}" type="presParOf" srcId="{8577DC43-F461-44CD-8234-2FA56926F84F}" destId="{71DAA088-A322-40F4-9848-EBEF03754B0C}" srcOrd="1" destOrd="0" presId="urn:microsoft.com/office/officeart/2005/8/layout/list1"/>
    <dgm:cxn modelId="{B9CA9A80-AE45-4C8C-BFEC-C47A0C9CDB67}" type="presParOf" srcId="{0966C0AB-0DFA-42A8-9388-5195B40E5175}" destId="{2F68FAEB-BC3C-43AC-85EA-4081F41FEE5A}" srcOrd="13" destOrd="0" presId="urn:microsoft.com/office/officeart/2005/8/layout/list1"/>
    <dgm:cxn modelId="{4A08C584-E1AD-402E-A6EC-6AFF5C4EDACA}" type="presParOf" srcId="{0966C0AB-0DFA-42A8-9388-5195B40E5175}" destId="{6771600A-985A-455F-92E9-4E53AA938513}" srcOrd="14" destOrd="0" presId="urn:microsoft.com/office/officeart/2005/8/layout/list1"/>
    <dgm:cxn modelId="{9A2FFA14-947C-4FF5-8573-8DC464B4084D}" type="presParOf" srcId="{0966C0AB-0DFA-42A8-9388-5195B40E5175}" destId="{AECCFF15-BFC6-49C9-90ED-43156C974828}" srcOrd="15" destOrd="0" presId="urn:microsoft.com/office/officeart/2005/8/layout/list1"/>
    <dgm:cxn modelId="{11FF04ED-B44E-4F30-8771-9122F099637F}" type="presParOf" srcId="{0966C0AB-0DFA-42A8-9388-5195B40E5175}" destId="{E4D2358D-5761-418E-90B0-45BB448A28E9}" srcOrd="16" destOrd="0" presId="urn:microsoft.com/office/officeart/2005/8/layout/list1"/>
    <dgm:cxn modelId="{FF0D568C-BA4E-460D-8F72-68434D681667}" type="presParOf" srcId="{E4D2358D-5761-418E-90B0-45BB448A28E9}" destId="{303A78C8-3D05-4532-9FD4-B06154294B58}" srcOrd="0" destOrd="0" presId="urn:microsoft.com/office/officeart/2005/8/layout/list1"/>
    <dgm:cxn modelId="{3D8367DB-5185-497F-B2FA-7E0C4444C2CE}" type="presParOf" srcId="{E4D2358D-5761-418E-90B0-45BB448A28E9}" destId="{10F416EB-612C-4CE1-8BF9-2D2A3EB53F0E}" srcOrd="1" destOrd="0" presId="urn:microsoft.com/office/officeart/2005/8/layout/list1"/>
    <dgm:cxn modelId="{1046500A-F9BF-4B19-83DE-2A8EB7EA293A}" type="presParOf" srcId="{0966C0AB-0DFA-42A8-9388-5195B40E5175}" destId="{0CE55D68-DE52-4184-AF2E-C0BFF784BF0F}" srcOrd="17" destOrd="0" presId="urn:microsoft.com/office/officeart/2005/8/layout/list1"/>
    <dgm:cxn modelId="{A8565E27-54BD-437C-B061-2A8C3813BEEA}" type="presParOf" srcId="{0966C0AB-0DFA-42A8-9388-5195B40E5175}" destId="{1D075E83-3BC7-4086-A0CF-5D36FA0F01B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FCA564-D7E8-4023-A1D1-479C8F0D46A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B17E50E-DB73-49AA-B950-9113C8C652F3}">
      <dgm:prSet/>
      <dgm:spPr/>
      <dgm:t>
        <a:bodyPr/>
        <a:lstStyle/>
        <a:p>
          <a:r>
            <a:rPr lang="en-US"/>
            <a:t>14-15 years</a:t>
          </a:r>
        </a:p>
      </dgm:t>
    </dgm:pt>
    <dgm:pt modelId="{943ABCC1-9F61-427E-8ECD-6268B719EF46}" type="parTrans" cxnId="{D396BE6C-F807-4314-BE0D-908FB25E4B37}">
      <dgm:prSet/>
      <dgm:spPr/>
      <dgm:t>
        <a:bodyPr/>
        <a:lstStyle/>
        <a:p>
          <a:endParaRPr lang="en-US"/>
        </a:p>
      </dgm:t>
    </dgm:pt>
    <dgm:pt modelId="{52D5BBF2-C03A-46EA-A2DC-E87886F3D2AE}" type="sibTrans" cxnId="{D396BE6C-F807-4314-BE0D-908FB25E4B37}">
      <dgm:prSet/>
      <dgm:spPr/>
      <dgm:t>
        <a:bodyPr/>
        <a:lstStyle/>
        <a:p>
          <a:endParaRPr lang="en-US"/>
        </a:p>
      </dgm:t>
    </dgm:pt>
    <dgm:pt modelId="{7EDEB03E-B41F-4E32-9AD9-3A077063A9CB}">
      <dgm:prSet/>
      <dgm:spPr/>
      <dgm:t>
        <a:bodyPr/>
        <a:lstStyle/>
        <a:p>
          <a:r>
            <a:rPr lang="en-US"/>
            <a:t>IEP should include transition goals</a:t>
          </a:r>
        </a:p>
      </dgm:t>
    </dgm:pt>
    <dgm:pt modelId="{177D20DA-9FF8-448D-BCE1-504764C3EB9C}" type="parTrans" cxnId="{3F8CFD5F-29C6-4A52-9B4E-A2D0E266D2D5}">
      <dgm:prSet/>
      <dgm:spPr/>
      <dgm:t>
        <a:bodyPr/>
        <a:lstStyle/>
        <a:p>
          <a:endParaRPr lang="en-US"/>
        </a:p>
      </dgm:t>
    </dgm:pt>
    <dgm:pt modelId="{DA163EF1-A390-43F1-9B80-C2D56DDFA5C5}" type="sibTrans" cxnId="{3F8CFD5F-29C6-4A52-9B4E-A2D0E266D2D5}">
      <dgm:prSet/>
      <dgm:spPr/>
      <dgm:t>
        <a:bodyPr/>
        <a:lstStyle/>
        <a:p>
          <a:endParaRPr lang="en-US"/>
        </a:p>
      </dgm:t>
    </dgm:pt>
    <dgm:pt modelId="{B6126945-D67F-4437-A39A-31EB3793DD07}">
      <dgm:prSet/>
      <dgm:spPr/>
      <dgm:t>
        <a:bodyPr/>
        <a:lstStyle/>
        <a:p>
          <a:r>
            <a:rPr lang="en-US"/>
            <a:t>Volunteer</a:t>
          </a:r>
        </a:p>
      </dgm:t>
    </dgm:pt>
    <dgm:pt modelId="{40CFEECC-9A74-47CD-BF1F-2598983A60AA}" type="parTrans" cxnId="{4330844A-DFFB-4ED9-8E87-BDF294EECC2A}">
      <dgm:prSet/>
      <dgm:spPr/>
      <dgm:t>
        <a:bodyPr/>
        <a:lstStyle/>
        <a:p>
          <a:endParaRPr lang="en-US"/>
        </a:p>
      </dgm:t>
    </dgm:pt>
    <dgm:pt modelId="{3962A0FC-3001-49A1-BA59-22F9A8670586}" type="sibTrans" cxnId="{4330844A-DFFB-4ED9-8E87-BDF294EECC2A}">
      <dgm:prSet/>
      <dgm:spPr/>
      <dgm:t>
        <a:bodyPr/>
        <a:lstStyle/>
        <a:p>
          <a:endParaRPr lang="en-US"/>
        </a:p>
      </dgm:t>
    </dgm:pt>
    <dgm:pt modelId="{CD3FA062-0F6D-48E0-846E-57F93D3CBBD2}">
      <dgm:prSet/>
      <dgm:spPr/>
      <dgm:t>
        <a:bodyPr/>
        <a:lstStyle/>
        <a:p>
          <a:r>
            <a:rPr lang="en-US"/>
            <a:t>Understand disability and need for accommodations</a:t>
          </a:r>
        </a:p>
      </dgm:t>
    </dgm:pt>
    <dgm:pt modelId="{D0D380AE-AB5E-465D-A225-6103C6451F79}" type="parTrans" cxnId="{445CD08D-4C20-478F-8ECF-1921F68B307B}">
      <dgm:prSet/>
      <dgm:spPr/>
      <dgm:t>
        <a:bodyPr/>
        <a:lstStyle/>
        <a:p>
          <a:endParaRPr lang="en-US"/>
        </a:p>
      </dgm:t>
    </dgm:pt>
    <dgm:pt modelId="{EFF6BFAB-60B4-4E50-8EEE-A79DAF562A7C}" type="sibTrans" cxnId="{445CD08D-4C20-478F-8ECF-1921F68B307B}">
      <dgm:prSet/>
      <dgm:spPr/>
      <dgm:t>
        <a:bodyPr/>
        <a:lstStyle/>
        <a:p>
          <a:endParaRPr lang="en-US"/>
        </a:p>
      </dgm:t>
    </dgm:pt>
    <dgm:pt modelId="{0172694C-18D9-4769-BD7C-DBB41CB41F49}">
      <dgm:prSet/>
      <dgm:spPr/>
      <dgm:t>
        <a:bodyPr/>
        <a:lstStyle/>
        <a:p>
          <a:r>
            <a:rPr lang="en-US"/>
            <a:t>16-17 years</a:t>
          </a:r>
        </a:p>
      </dgm:t>
    </dgm:pt>
    <dgm:pt modelId="{D73EB3C0-0353-44D1-A98C-3FA3DC1AA650}" type="parTrans" cxnId="{ABBB30C4-697C-4507-B59D-0D147D1C5F30}">
      <dgm:prSet/>
      <dgm:spPr/>
      <dgm:t>
        <a:bodyPr/>
        <a:lstStyle/>
        <a:p>
          <a:endParaRPr lang="en-US"/>
        </a:p>
      </dgm:t>
    </dgm:pt>
    <dgm:pt modelId="{8169D1EA-C9EF-4140-9A3F-380945EFB923}" type="sibTrans" cxnId="{ABBB30C4-697C-4507-B59D-0D147D1C5F30}">
      <dgm:prSet/>
      <dgm:spPr/>
      <dgm:t>
        <a:bodyPr/>
        <a:lstStyle/>
        <a:p>
          <a:endParaRPr lang="en-US"/>
        </a:p>
      </dgm:t>
    </dgm:pt>
    <dgm:pt modelId="{AB3A6807-2448-4C53-A7EB-C7B1D8D310FB}">
      <dgm:prSet/>
      <dgm:spPr/>
      <dgm:t>
        <a:bodyPr/>
        <a:lstStyle/>
        <a:p>
          <a:r>
            <a:rPr lang="en-US"/>
            <a:t>IEP should be specific to post-secondary and employment goals</a:t>
          </a:r>
        </a:p>
      </dgm:t>
    </dgm:pt>
    <dgm:pt modelId="{C674897C-F53D-43B0-B6D4-313BB3970834}" type="parTrans" cxnId="{CCB532B8-E710-45EE-AE6B-16DB2F39B18F}">
      <dgm:prSet/>
      <dgm:spPr/>
      <dgm:t>
        <a:bodyPr/>
        <a:lstStyle/>
        <a:p>
          <a:endParaRPr lang="en-US"/>
        </a:p>
      </dgm:t>
    </dgm:pt>
    <dgm:pt modelId="{D74C5A48-7AF8-4054-A3E0-D29ACBA826A0}" type="sibTrans" cxnId="{CCB532B8-E710-45EE-AE6B-16DB2F39B18F}">
      <dgm:prSet/>
      <dgm:spPr/>
      <dgm:t>
        <a:bodyPr/>
        <a:lstStyle/>
        <a:p>
          <a:endParaRPr lang="en-US"/>
        </a:p>
      </dgm:t>
    </dgm:pt>
    <dgm:pt modelId="{4ECBB282-48DB-4062-BBD8-BB587B557318}">
      <dgm:prSet/>
      <dgm:spPr/>
      <dgm:t>
        <a:bodyPr/>
        <a:lstStyle/>
        <a:p>
          <a:r>
            <a:rPr lang="en-US"/>
            <a:t>Invite community resources to IEP</a:t>
          </a:r>
        </a:p>
      </dgm:t>
    </dgm:pt>
    <dgm:pt modelId="{9A7EFBF3-8727-497B-8D1D-FF4D1242D9C3}" type="parTrans" cxnId="{C5F9D903-FA38-4C01-BD51-40467335DE67}">
      <dgm:prSet/>
      <dgm:spPr/>
      <dgm:t>
        <a:bodyPr/>
        <a:lstStyle/>
        <a:p>
          <a:endParaRPr lang="en-US"/>
        </a:p>
      </dgm:t>
    </dgm:pt>
    <dgm:pt modelId="{64E3C6DA-164C-434C-8578-F8A4468347B9}" type="sibTrans" cxnId="{C5F9D903-FA38-4C01-BD51-40467335DE67}">
      <dgm:prSet/>
      <dgm:spPr/>
      <dgm:t>
        <a:bodyPr/>
        <a:lstStyle/>
        <a:p>
          <a:endParaRPr lang="en-US"/>
        </a:p>
      </dgm:t>
    </dgm:pt>
    <dgm:pt modelId="{05D8735D-23E2-4284-ADD8-8BC1BDF52433}">
      <dgm:prSet/>
      <dgm:spPr/>
      <dgm:t>
        <a:bodyPr/>
        <a:lstStyle/>
        <a:p>
          <a:r>
            <a:rPr lang="en-US"/>
            <a:t>Explore work experiences</a:t>
          </a:r>
        </a:p>
      </dgm:t>
    </dgm:pt>
    <dgm:pt modelId="{BC233791-FDB6-476A-BC6D-EB4C9FBBCFDD}" type="parTrans" cxnId="{5977EC8F-AEB8-490A-AB58-BE22A7A24742}">
      <dgm:prSet/>
      <dgm:spPr/>
      <dgm:t>
        <a:bodyPr/>
        <a:lstStyle/>
        <a:p>
          <a:endParaRPr lang="en-US"/>
        </a:p>
      </dgm:t>
    </dgm:pt>
    <dgm:pt modelId="{04BF1AFB-9C99-485E-A763-03BB849D2817}" type="sibTrans" cxnId="{5977EC8F-AEB8-490A-AB58-BE22A7A24742}">
      <dgm:prSet/>
      <dgm:spPr/>
      <dgm:t>
        <a:bodyPr/>
        <a:lstStyle/>
        <a:p>
          <a:endParaRPr lang="en-US"/>
        </a:p>
      </dgm:t>
    </dgm:pt>
    <dgm:pt modelId="{C4ADD3FD-3D13-4FE9-9FC7-B07883975D29}">
      <dgm:prSet/>
      <dgm:spPr/>
      <dgm:t>
        <a:bodyPr/>
        <a:lstStyle/>
        <a:p>
          <a:r>
            <a:rPr lang="en-US" dirty="0"/>
            <a:t>Start Resume</a:t>
          </a:r>
        </a:p>
      </dgm:t>
    </dgm:pt>
    <dgm:pt modelId="{F73A5815-7F9C-4FB4-AC62-A2F3F5595160}" type="parTrans" cxnId="{A5C94E6C-D4C0-4196-9BCA-E73DC4884B5E}">
      <dgm:prSet/>
      <dgm:spPr/>
      <dgm:t>
        <a:bodyPr/>
        <a:lstStyle/>
        <a:p>
          <a:endParaRPr lang="en-US"/>
        </a:p>
      </dgm:t>
    </dgm:pt>
    <dgm:pt modelId="{C8556394-8A5E-4512-9C88-A99091505F8B}" type="sibTrans" cxnId="{A5C94E6C-D4C0-4196-9BCA-E73DC4884B5E}">
      <dgm:prSet/>
      <dgm:spPr/>
      <dgm:t>
        <a:bodyPr/>
        <a:lstStyle/>
        <a:p>
          <a:endParaRPr lang="en-US"/>
        </a:p>
      </dgm:t>
    </dgm:pt>
    <dgm:pt modelId="{BE95D6D2-C24C-46F4-9B23-58D2C610B32B}">
      <dgm:prSet/>
      <dgm:spPr/>
      <dgm:t>
        <a:bodyPr/>
        <a:lstStyle/>
        <a:p>
          <a:r>
            <a:rPr lang="en-US"/>
            <a:t>18-21 years</a:t>
          </a:r>
        </a:p>
      </dgm:t>
    </dgm:pt>
    <dgm:pt modelId="{29C9015C-CA79-401A-9A8A-E9738FD3FAAE}" type="parTrans" cxnId="{390F9777-F4F8-4E03-BC6E-65DB006AD30C}">
      <dgm:prSet/>
      <dgm:spPr/>
      <dgm:t>
        <a:bodyPr/>
        <a:lstStyle/>
        <a:p>
          <a:endParaRPr lang="en-US"/>
        </a:p>
      </dgm:t>
    </dgm:pt>
    <dgm:pt modelId="{F579A20C-CB7F-4022-901D-EB925FD3720D}" type="sibTrans" cxnId="{390F9777-F4F8-4E03-BC6E-65DB006AD30C}">
      <dgm:prSet/>
      <dgm:spPr/>
      <dgm:t>
        <a:bodyPr/>
        <a:lstStyle/>
        <a:p>
          <a:endParaRPr lang="en-US"/>
        </a:p>
      </dgm:t>
    </dgm:pt>
    <dgm:pt modelId="{AB922B72-588A-4044-B4ED-90A7781363DB}">
      <dgm:prSet/>
      <dgm:spPr/>
      <dgm:t>
        <a:bodyPr/>
        <a:lstStyle/>
        <a:p>
          <a:r>
            <a:rPr lang="en-US"/>
            <a:t>IEP should be about job placement, training and accommodations</a:t>
          </a:r>
        </a:p>
      </dgm:t>
    </dgm:pt>
    <dgm:pt modelId="{DC544EF6-E7E8-4D2F-94F5-EA5DAE70C460}" type="parTrans" cxnId="{4F3BE03C-1D38-44F8-94BA-0A0A5726AF6A}">
      <dgm:prSet/>
      <dgm:spPr/>
      <dgm:t>
        <a:bodyPr/>
        <a:lstStyle/>
        <a:p>
          <a:endParaRPr lang="en-US"/>
        </a:p>
      </dgm:t>
    </dgm:pt>
    <dgm:pt modelId="{CC08CC7E-6199-48F1-926C-4A5EFF04AF9E}" type="sibTrans" cxnId="{4F3BE03C-1D38-44F8-94BA-0A0A5726AF6A}">
      <dgm:prSet/>
      <dgm:spPr/>
      <dgm:t>
        <a:bodyPr/>
        <a:lstStyle/>
        <a:p>
          <a:endParaRPr lang="en-US"/>
        </a:p>
      </dgm:t>
    </dgm:pt>
    <dgm:pt modelId="{E7FC2FC9-2EFC-4C18-8D08-A17B2F5CFC33}">
      <dgm:prSet/>
      <dgm:spPr/>
      <dgm:t>
        <a:bodyPr/>
        <a:lstStyle/>
        <a:p>
          <a:r>
            <a:rPr lang="en-US" dirty="0"/>
            <a:t>Complete Resume</a:t>
          </a:r>
        </a:p>
      </dgm:t>
    </dgm:pt>
    <dgm:pt modelId="{52B715E0-1ADD-4D78-B225-20A576ED13F8}" type="parTrans" cxnId="{1DEDA619-9626-4E18-A90B-BE2A5836C967}">
      <dgm:prSet/>
      <dgm:spPr/>
      <dgm:t>
        <a:bodyPr/>
        <a:lstStyle/>
        <a:p>
          <a:endParaRPr lang="en-US"/>
        </a:p>
      </dgm:t>
    </dgm:pt>
    <dgm:pt modelId="{4D0C7CF2-5634-4BB1-8BA6-E8A361A860EE}" type="sibTrans" cxnId="{1DEDA619-9626-4E18-A90B-BE2A5836C967}">
      <dgm:prSet/>
      <dgm:spPr/>
      <dgm:t>
        <a:bodyPr/>
        <a:lstStyle/>
        <a:p>
          <a:endParaRPr lang="en-US"/>
        </a:p>
      </dgm:t>
    </dgm:pt>
    <dgm:pt modelId="{32D32B48-1ECB-4668-937F-712A19D2B4B2}">
      <dgm:prSet/>
      <dgm:spPr/>
      <dgm:t>
        <a:bodyPr/>
        <a:lstStyle/>
        <a:p>
          <a:r>
            <a:rPr lang="en-US"/>
            <a:t>Apply for jobs</a:t>
          </a:r>
        </a:p>
      </dgm:t>
    </dgm:pt>
    <dgm:pt modelId="{86BACDEB-229E-47BC-B667-8B08B2F7A0A4}" type="parTrans" cxnId="{C932AA52-95A5-404E-B61F-D327F7067BF7}">
      <dgm:prSet/>
      <dgm:spPr/>
      <dgm:t>
        <a:bodyPr/>
        <a:lstStyle/>
        <a:p>
          <a:endParaRPr lang="en-US"/>
        </a:p>
      </dgm:t>
    </dgm:pt>
    <dgm:pt modelId="{77923163-8CEC-42E8-84BF-8FA9842EB4B1}" type="sibTrans" cxnId="{C932AA52-95A5-404E-B61F-D327F7067BF7}">
      <dgm:prSet/>
      <dgm:spPr/>
      <dgm:t>
        <a:bodyPr/>
        <a:lstStyle/>
        <a:p>
          <a:endParaRPr lang="en-US"/>
        </a:p>
      </dgm:t>
    </dgm:pt>
    <dgm:pt modelId="{E4C2B062-AED4-401E-9C9B-2B783C09A60C}" type="pres">
      <dgm:prSet presAssocID="{8DFCA564-D7E8-4023-A1D1-479C8F0D46A4}" presName="Name0" presStyleCnt="0">
        <dgm:presLayoutVars>
          <dgm:dir/>
          <dgm:animLvl val="lvl"/>
          <dgm:resizeHandles val="exact"/>
        </dgm:presLayoutVars>
      </dgm:prSet>
      <dgm:spPr/>
    </dgm:pt>
    <dgm:pt modelId="{187A791E-20F8-4A7C-BF19-E66C03F32550}" type="pres">
      <dgm:prSet presAssocID="{7B17E50E-DB73-49AA-B950-9113C8C652F3}" presName="composite" presStyleCnt="0"/>
      <dgm:spPr/>
    </dgm:pt>
    <dgm:pt modelId="{9497D1C5-4219-43B3-AC25-D03A9F6FD7DF}" type="pres">
      <dgm:prSet presAssocID="{7B17E50E-DB73-49AA-B950-9113C8C652F3}" presName="parTx" presStyleLbl="alignNode1" presStyleIdx="0" presStyleCnt="3">
        <dgm:presLayoutVars>
          <dgm:chMax val="0"/>
          <dgm:chPref val="0"/>
          <dgm:bulletEnabled val="1"/>
        </dgm:presLayoutVars>
      </dgm:prSet>
      <dgm:spPr/>
    </dgm:pt>
    <dgm:pt modelId="{BA8231EF-635D-4CEC-87C7-81429E9BDF56}" type="pres">
      <dgm:prSet presAssocID="{7B17E50E-DB73-49AA-B950-9113C8C652F3}" presName="desTx" presStyleLbl="alignAccFollowNode1" presStyleIdx="0" presStyleCnt="3">
        <dgm:presLayoutVars>
          <dgm:bulletEnabled val="1"/>
        </dgm:presLayoutVars>
      </dgm:prSet>
      <dgm:spPr/>
    </dgm:pt>
    <dgm:pt modelId="{D819F93C-7F8E-47B5-90F2-2A25E7EA1F3F}" type="pres">
      <dgm:prSet presAssocID="{52D5BBF2-C03A-46EA-A2DC-E87886F3D2AE}" presName="space" presStyleCnt="0"/>
      <dgm:spPr/>
    </dgm:pt>
    <dgm:pt modelId="{02B8D855-1CE3-4BC1-9831-E68820E9C202}" type="pres">
      <dgm:prSet presAssocID="{0172694C-18D9-4769-BD7C-DBB41CB41F49}" presName="composite" presStyleCnt="0"/>
      <dgm:spPr/>
    </dgm:pt>
    <dgm:pt modelId="{6DCC9A7B-3131-41A5-8477-340EE1BE90E9}" type="pres">
      <dgm:prSet presAssocID="{0172694C-18D9-4769-BD7C-DBB41CB41F49}" presName="parTx" presStyleLbl="alignNode1" presStyleIdx="1" presStyleCnt="3">
        <dgm:presLayoutVars>
          <dgm:chMax val="0"/>
          <dgm:chPref val="0"/>
          <dgm:bulletEnabled val="1"/>
        </dgm:presLayoutVars>
      </dgm:prSet>
      <dgm:spPr/>
    </dgm:pt>
    <dgm:pt modelId="{4207BE05-841C-4374-A89B-CA1BB54C3522}" type="pres">
      <dgm:prSet presAssocID="{0172694C-18D9-4769-BD7C-DBB41CB41F49}" presName="desTx" presStyleLbl="alignAccFollowNode1" presStyleIdx="1" presStyleCnt="3">
        <dgm:presLayoutVars>
          <dgm:bulletEnabled val="1"/>
        </dgm:presLayoutVars>
      </dgm:prSet>
      <dgm:spPr/>
    </dgm:pt>
    <dgm:pt modelId="{5D72AC2C-617D-4709-8239-254C5E385D5B}" type="pres">
      <dgm:prSet presAssocID="{8169D1EA-C9EF-4140-9A3F-380945EFB923}" presName="space" presStyleCnt="0"/>
      <dgm:spPr/>
    </dgm:pt>
    <dgm:pt modelId="{67155C3B-E7D2-4F71-9E38-0917CA6C17C8}" type="pres">
      <dgm:prSet presAssocID="{BE95D6D2-C24C-46F4-9B23-58D2C610B32B}" presName="composite" presStyleCnt="0"/>
      <dgm:spPr/>
    </dgm:pt>
    <dgm:pt modelId="{34676F09-AA9E-405C-9E3F-E8943DEF265C}" type="pres">
      <dgm:prSet presAssocID="{BE95D6D2-C24C-46F4-9B23-58D2C610B32B}" presName="parTx" presStyleLbl="alignNode1" presStyleIdx="2" presStyleCnt="3">
        <dgm:presLayoutVars>
          <dgm:chMax val="0"/>
          <dgm:chPref val="0"/>
          <dgm:bulletEnabled val="1"/>
        </dgm:presLayoutVars>
      </dgm:prSet>
      <dgm:spPr/>
    </dgm:pt>
    <dgm:pt modelId="{A4EBD0B3-2A04-47F3-A0DB-D443E0E86B4E}" type="pres">
      <dgm:prSet presAssocID="{BE95D6D2-C24C-46F4-9B23-58D2C610B32B}" presName="desTx" presStyleLbl="alignAccFollowNode1" presStyleIdx="2" presStyleCnt="3">
        <dgm:presLayoutVars>
          <dgm:bulletEnabled val="1"/>
        </dgm:presLayoutVars>
      </dgm:prSet>
      <dgm:spPr/>
    </dgm:pt>
  </dgm:ptLst>
  <dgm:cxnLst>
    <dgm:cxn modelId="{C5F9D903-FA38-4C01-BD51-40467335DE67}" srcId="{0172694C-18D9-4769-BD7C-DBB41CB41F49}" destId="{4ECBB282-48DB-4062-BBD8-BB587B557318}" srcOrd="1" destOrd="0" parTransId="{9A7EFBF3-8727-497B-8D1D-FF4D1242D9C3}" sibTransId="{64E3C6DA-164C-434C-8578-F8A4468347B9}"/>
    <dgm:cxn modelId="{F4666F13-1682-4A88-A08B-2B6F23C351D4}" type="presOf" srcId="{C4ADD3FD-3D13-4FE9-9FC7-B07883975D29}" destId="{4207BE05-841C-4374-A89B-CA1BB54C3522}" srcOrd="0" destOrd="3" presId="urn:microsoft.com/office/officeart/2005/8/layout/hList1"/>
    <dgm:cxn modelId="{EA1E2015-B2E5-4494-B760-F1A673219C56}" type="presOf" srcId="{CD3FA062-0F6D-48E0-846E-57F93D3CBBD2}" destId="{BA8231EF-635D-4CEC-87C7-81429E9BDF56}" srcOrd="0" destOrd="2" presId="urn:microsoft.com/office/officeart/2005/8/layout/hList1"/>
    <dgm:cxn modelId="{1DEDA619-9626-4E18-A90B-BE2A5836C967}" srcId="{BE95D6D2-C24C-46F4-9B23-58D2C610B32B}" destId="{E7FC2FC9-2EFC-4C18-8D08-A17B2F5CFC33}" srcOrd="1" destOrd="0" parTransId="{52B715E0-1ADD-4D78-B225-20A576ED13F8}" sibTransId="{4D0C7CF2-5634-4BB1-8BA6-E8A361A860EE}"/>
    <dgm:cxn modelId="{FB3FB71C-7A5A-4E11-A7F8-F4F79BB402B3}" type="presOf" srcId="{B6126945-D67F-4437-A39A-31EB3793DD07}" destId="{BA8231EF-635D-4CEC-87C7-81429E9BDF56}" srcOrd="0" destOrd="1" presId="urn:microsoft.com/office/officeart/2005/8/layout/hList1"/>
    <dgm:cxn modelId="{4F3BE03C-1D38-44F8-94BA-0A0A5726AF6A}" srcId="{BE95D6D2-C24C-46F4-9B23-58D2C610B32B}" destId="{AB922B72-588A-4044-B4ED-90A7781363DB}" srcOrd="0" destOrd="0" parTransId="{DC544EF6-E7E8-4D2F-94F5-EA5DAE70C460}" sibTransId="{CC08CC7E-6199-48F1-926C-4A5EFF04AF9E}"/>
    <dgm:cxn modelId="{3F8CFD5F-29C6-4A52-9B4E-A2D0E266D2D5}" srcId="{7B17E50E-DB73-49AA-B950-9113C8C652F3}" destId="{7EDEB03E-B41F-4E32-9AD9-3A077063A9CB}" srcOrd="0" destOrd="0" parTransId="{177D20DA-9FF8-448D-BCE1-504764C3EB9C}" sibTransId="{DA163EF1-A390-43F1-9B80-C2D56DDFA5C5}"/>
    <dgm:cxn modelId="{FFB28760-DAE5-4333-9F46-A80B83D0089D}" type="presOf" srcId="{7EDEB03E-B41F-4E32-9AD9-3A077063A9CB}" destId="{BA8231EF-635D-4CEC-87C7-81429E9BDF56}" srcOrd="0" destOrd="0" presId="urn:microsoft.com/office/officeart/2005/8/layout/hList1"/>
    <dgm:cxn modelId="{BD0A3C46-8EDD-4B53-83F6-4B7F3833CBA6}" type="presOf" srcId="{8DFCA564-D7E8-4023-A1D1-479C8F0D46A4}" destId="{E4C2B062-AED4-401E-9C9B-2B783C09A60C}" srcOrd="0" destOrd="0" presId="urn:microsoft.com/office/officeart/2005/8/layout/hList1"/>
    <dgm:cxn modelId="{4330844A-DFFB-4ED9-8E87-BDF294EECC2A}" srcId="{7B17E50E-DB73-49AA-B950-9113C8C652F3}" destId="{B6126945-D67F-4437-A39A-31EB3793DD07}" srcOrd="1" destOrd="0" parTransId="{40CFEECC-9A74-47CD-BF1F-2598983A60AA}" sibTransId="{3962A0FC-3001-49A1-BA59-22F9A8670586}"/>
    <dgm:cxn modelId="{A5C94E6C-D4C0-4196-9BCA-E73DC4884B5E}" srcId="{0172694C-18D9-4769-BD7C-DBB41CB41F49}" destId="{C4ADD3FD-3D13-4FE9-9FC7-B07883975D29}" srcOrd="3" destOrd="0" parTransId="{F73A5815-7F9C-4FB4-AC62-A2F3F5595160}" sibTransId="{C8556394-8A5E-4512-9C88-A99091505F8B}"/>
    <dgm:cxn modelId="{D396BE6C-F807-4314-BE0D-908FB25E4B37}" srcId="{8DFCA564-D7E8-4023-A1D1-479C8F0D46A4}" destId="{7B17E50E-DB73-49AA-B950-9113C8C652F3}" srcOrd="0" destOrd="0" parTransId="{943ABCC1-9F61-427E-8ECD-6268B719EF46}" sibTransId="{52D5BBF2-C03A-46EA-A2DC-E87886F3D2AE}"/>
    <dgm:cxn modelId="{A14C4851-69BB-407D-B2B7-71E2EF16A0D3}" type="presOf" srcId="{BE95D6D2-C24C-46F4-9B23-58D2C610B32B}" destId="{34676F09-AA9E-405C-9E3F-E8943DEF265C}" srcOrd="0" destOrd="0" presId="urn:microsoft.com/office/officeart/2005/8/layout/hList1"/>
    <dgm:cxn modelId="{C932AA52-95A5-404E-B61F-D327F7067BF7}" srcId="{BE95D6D2-C24C-46F4-9B23-58D2C610B32B}" destId="{32D32B48-1ECB-4668-937F-712A19D2B4B2}" srcOrd="2" destOrd="0" parTransId="{86BACDEB-229E-47BC-B667-8B08B2F7A0A4}" sibTransId="{77923163-8CEC-42E8-84BF-8FA9842EB4B1}"/>
    <dgm:cxn modelId="{390F9777-F4F8-4E03-BC6E-65DB006AD30C}" srcId="{8DFCA564-D7E8-4023-A1D1-479C8F0D46A4}" destId="{BE95D6D2-C24C-46F4-9B23-58D2C610B32B}" srcOrd="2" destOrd="0" parTransId="{29C9015C-CA79-401A-9A8A-E9738FD3FAAE}" sibTransId="{F579A20C-CB7F-4022-901D-EB925FD3720D}"/>
    <dgm:cxn modelId="{66E87678-F180-429C-8978-403D22EEDDCD}" type="presOf" srcId="{AB3A6807-2448-4C53-A7EB-C7B1D8D310FB}" destId="{4207BE05-841C-4374-A89B-CA1BB54C3522}" srcOrd="0" destOrd="0" presId="urn:microsoft.com/office/officeart/2005/8/layout/hList1"/>
    <dgm:cxn modelId="{68089B7E-2E87-44A6-9262-AB987F535DA5}" type="presOf" srcId="{0172694C-18D9-4769-BD7C-DBB41CB41F49}" destId="{6DCC9A7B-3131-41A5-8477-340EE1BE90E9}" srcOrd="0" destOrd="0" presId="urn:microsoft.com/office/officeart/2005/8/layout/hList1"/>
    <dgm:cxn modelId="{0A40EE81-94C8-4EE5-BCE2-96D131FEB3C5}" type="presOf" srcId="{E7FC2FC9-2EFC-4C18-8D08-A17B2F5CFC33}" destId="{A4EBD0B3-2A04-47F3-A0DB-D443E0E86B4E}" srcOrd="0" destOrd="1" presId="urn:microsoft.com/office/officeart/2005/8/layout/hList1"/>
    <dgm:cxn modelId="{445CD08D-4C20-478F-8ECF-1921F68B307B}" srcId="{7B17E50E-DB73-49AA-B950-9113C8C652F3}" destId="{CD3FA062-0F6D-48E0-846E-57F93D3CBBD2}" srcOrd="2" destOrd="0" parTransId="{D0D380AE-AB5E-465D-A225-6103C6451F79}" sibTransId="{EFF6BFAB-60B4-4E50-8EEE-A79DAF562A7C}"/>
    <dgm:cxn modelId="{5977EC8F-AEB8-490A-AB58-BE22A7A24742}" srcId="{0172694C-18D9-4769-BD7C-DBB41CB41F49}" destId="{05D8735D-23E2-4284-ADD8-8BC1BDF52433}" srcOrd="2" destOrd="0" parTransId="{BC233791-FDB6-476A-BC6D-EB4C9FBBCFDD}" sibTransId="{04BF1AFB-9C99-485E-A763-03BB849D2817}"/>
    <dgm:cxn modelId="{CCB532B8-E710-45EE-AE6B-16DB2F39B18F}" srcId="{0172694C-18D9-4769-BD7C-DBB41CB41F49}" destId="{AB3A6807-2448-4C53-A7EB-C7B1D8D310FB}" srcOrd="0" destOrd="0" parTransId="{C674897C-F53D-43B0-B6D4-313BB3970834}" sibTransId="{D74C5A48-7AF8-4054-A3E0-D29ACBA826A0}"/>
    <dgm:cxn modelId="{1B6A10C0-DC5B-40A0-8D08-3BB897C45A08}" type="presOf" srcId="{7B17E50E-DB73-49AA-B950-9113C8C652F3}" destId="{9497D1C5-4219-43B3-AC25-D03A9F6FD7DF}" srcOrd="0" destOrd="0" presId="urn:microsoft.com/office/officeart/2005/8/layout/hList1"/>
    <dgm:cxn modelId="{ABBB30C4-697C-4507-B59D-0D147D1C5F30}" srcId="{8DFCA564-D7E8-4023-A1D1-479C8F0D46A4}" destId="{0172694C-18D9-4769-BD7C-DBB41CB41F49}" srcOrd="1" destOrd="0" parTransId="{D73EB3C0-0353-44D1-A98C-3FA3DC1AA650}" sibTransId="{8169D1EA-C9EF-4140-9A3F-380945EFB923}"/>
    <dgm:cxn modelId="{A51B90CF-56CD-48BE-BD15-139E143668D7}" type="presOf" srcId="{32D32B48-1ECB-4668-937F-712A19D2B4B2}" destId="{A4EBD0B3-2A04-47F3-A0DB-D443E0E86B4E}" srcOrd="0" destOrd="2" presId="urn:microsoft.com/office/officeart/2005/8/layout/hList1"/>
    <dgm:cxn modelId="{53D98EEF-2D8A-411A-BE48-9CA9F43333B4}" type="presOf" srcId="{05D8735D-23E2-4284-ADD8-8BC1BDF52433}" destId="{4207BE05-841C-4374-A89B-CA1BB54C3522}" srcOrd="0" destOrd="2" presId="urn:microsoft.com/office/officeart/2005/8/layout/hList1"/>
    <dgm:cxn modelId="{FD2A56F2-5AEA-46C5-AE09-1AD27080704F}" type="presOf" srcId="{AB922B72-588A-4044-B4ED-90A7781363DB}" destId="{A4EBD0B3-2A04-47F3-A0DB-D443E0E86B4E}" srcOrd="0" destOrd="0" presId="urn:microsoft.com/office/officeart/2005/8/layout/hList1"/>
    <dgm:cxn modelId="{11300AF6-84A2-4E2E-BA6D-B0572098F89A}" type="presOf" srcId="{4ECBB282-48DB-4062-BBD8-BB587B557318}" destId="{4207BE05-841C-4374-A89B-CA1BB54C3522}" srcOrd="0" destOrd="1" presId="urn:microsoft.com/office/officeart/2005/8/layout/hList1"/>
    <dgm:cxn modelId="{7E082936-EB4B-48B2-99B0-C37B98E281F1}" type="presParOf" srcId="{E4C2B062-AED4-401E-9C9B-2B783C09A60C}" destId="{187A791E-20F8-4A7C-BF19-E66C03F32550}" srcOrd="0" destOrd="0" presId="urn:microsoft.com/office/officeart/2005/8/layout/hList1"/>
    <dgm:cxn modelId="{5ADAB718-CD5C-4559-AE87-703A4118B718}" type="presParOf" srcId="{187A791E-20F8-4A7C-BF19-E66C03F32550}" destId="{9497D1C5-4219-43B3-AC25-D03A9F6FD7DF}" srcOrd="0" destOrd="0" presId="urn:microsoft.com/office/officeart/2005/8/layout/hList1"/>
    <dgm:cxn modelId="{268B4626-F32B-4722-91FB-9AC5214AF93E}" type="presParOf" srcId="{187A791E-20F8-4A7C-BF19-E66C03F32550}" destId="{BA8231EF-635D-4CEC-87C7-81429E9BDF56}" srcOrd="1" destOrd="0" presId="urn:microsoft.com/office/officeart/2005/8/layout/hList1"/>
    <dgm:cxn modelId="{463AACDF-AF5C-43EF-AB52-ED6F3F72CA01}" type="presParOf" srcId="{E4C2B062-AED4-401E-9C9B-2B783C09A60C}" destId="{D819F93C-7F8E-47B5-90F2-2A25E7EA1F3F}" srcOrd="1" destOrd="0" presId="urn:microsoft.com/office/officeart/2005/8/layout/hList1"/>
    <dgm:cxn modelId="{7E383951-5017-4B7F-877E-B0D2AD749517}" type="presParOf" srcId="{E4C2B062-AED4-401E-9C9B-2B783C09A60C}" destId="{02B8D855-1CE3-4BC1-9831-E68820E9C202}" srcOrd="2" destOrd="0" presId="urn:microsoft.com/office/officeart/2005/8/layout/hList1"/>
    <dgm:cxn modelId="{6B314329-7E53-46D4-9A89-84E16882A9ED}" type="presParOf" srcId="{02B8D855-1CE3-4BC1-9831-E68820E9C202}" destId="{6DCC9A7B-3131-41A5-8477-340EE1BE90E9}" srcOrd="0" destOrd="0" presId="urn:microsoft.com/office/officeart/2005/8/layout/hList1"/>
    <dgm:cxn modelId="{D343D71D-504B-4709-BACC-DA0BF2EBDEA1}" type="presParOf" srcId="{02B8D855-1CE3-4BC1-9831-E68820E9C202}" destId="{4207BE05-841C-4374-A89B-CA1BB54C3522}" srcOrd="1" destOrd="0" presId="urn:microsoft.com/office/officeart/2005/8/layout/hList1"/>
    <dgm:cxn modelId="{0F01B917-A665-4A28-A11F-079911B0BA13}" type="presParOf" srcId="{E4C2B062-AED4-401E-9C9B-2B783C09A60C}" destId="{5D72AC2C-617D-4709-8239-254C5E385D5B}" srcOrd="3" destOrd="0" presId="urn:microsoft.com/office/officeart/2005/8/layout/hList1"/>
    <dgm:cxn modelId="{14204033-F3E1-445C-AC51-91ABED1DE030}" type="presParOf" srcId="{E4C2B062-AED4-401E-9C9B-2B783C09A60C}" destId="{67155C3B-E7D2-4F71-9E38-0917CA6C17C8}" srcOrd="4" destOrd="0" presId="urn:microsoft.com/office/officeart/2005/8/layout/hList1"/>
    <dgm:cxn modelId="{A58C5708-9A9D-463A-A77E-31CFE277D752}" type="presParOf" srcId="{67155C3B-E7D2-4F71-9E38-0917CA6C17C8}" destId="{34676F09-AA9E-405C-9E3F-E8943DEF265C}" srcOrd="0" destOrd="0" presId="urn:microsoft.com/office/officeart/2005/8/layout/hList1"/>
    <dgm:cxn modelId="{FAB2917F-2A1E-4745-A7C3-21BAC77336DD}" type="presParOf" srcId="{67155C3B-E7D2-4F71-9E38-0917CA6C17C8}" destId="{A4EBD0B3-2A04-47F3-A0DB-D443E0E86B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2632F-8ED5-42DB-AEE1-714307B319C9}" type="doc">
      <dgm:prSet loTypeId="urn:microsoft.com/office/officeart/2016/7/layout/LinearArrowProcessNumbered" loCatId="process" qsTypeId="urn:microsoft.com/office/officeart/2005/8/quickstyle/simple1" qsCatId="simple" csTypeId="urn:microsoft.com/office/officeart/2005/8/colors/accent2_2" csCatId="accent2" phldr="1"/>
      <dgm:spPr/>
      <dgm:t>
        <a:bodyPr/>
        <a:lstStyle/>
        <a:p>
          <a:endParaRPr lang="en-US"/>
        </a:p>
      </dgm:t>
    </dgm:pt>
    <dgm:pt modelId="{35BB33F7-50CA-4F70-B2BA-E82165FB5072}">
      <dgm:prSet custT="1"/>
      <dgm:spPr/>
      <dgm:t>
        <a:bodyPr/>
        <a:lstStyle/>
        <a:p>
          <a:r>
            <a:rPr lang="en-US" sz="1400" dirty="0"/>
            <a:t>YOU MUST REAPPLY, </a:t>
          </a:r>
          <a:r>
            <a:rPr lang="en-US" sz="1400" u="sng" dirty="0"/>
            <a:t>DOES NOT</a:t>
          </a:r>
          <a:r>
            <a:rPr lang="en-US" sz="1400" dirty="0"/>
            <a:t> ROLLOVER</a:t>
          </a:r>
        </a:p>
      </dgm:t>
    </dgm:pt>
    <dgm:pt modelId="{34D31339-095F-4123-BFBC-EDEBD0444ED0}" type="parTrans" cxnId="{3520D5A6-14D8-476E-BFD2-D5446D1655E5}">
      <dgm:prSet/>
      <dgm:spPr/>
      <dgm:t>
        <a:bodyPr/>
        <a:lstStyle/>
        <a:p>
          <a:endParaRPr lang="en-US"/>
        </a:p>
      </dgm:t>
    </dgm:pt>
    <dgm:pt modelId="{46FCA3AF-0031-490E-8DE9-E647B251BC8C}" type="sibTrans" cxnId="{3520D5A6-14D8-476E-BFD2-D5446D1655E5}">
      <dgm:prSet phldrT="1" phldr="0"/>
      <dgm:spPr/>
      <dgm:t>
        <a:bodyPr/>
        <a:lstStyle/>
        <a:p>
          <a:r>
            <a:rPr lang="en-US"/>
            <a:t>1</a:t>
          </a:r>
        </a:p>
      </dgm:t>
    </dgm:pt>
    <dgm:pt modelId="{BAA3DDEF-173F-4E08-BBDA-64C8D0E78E6B}">
      <dgm:prSet/>
      <dgm:spPr/>
      <dgm:t>
        <a:bodyPr/>
        <a:lstStyle/>
        <a:p>
          <a:r>
            <a:rPr lang="en-US" sz="1700"/>
            <a:t>Make sure you are considering FUNCTION</a:t>
          </a:r>
        </a:p>
      </dgm:t>
    </dgm:pt>
    <dgm:pt modelId="{412F6AAF-0652-45B5-BD9D-5A3707BB6561}" type="parTrans" cxnId="{F3327F58-5F86-4390-B440-4E5C93B571FB}">
      <dgm:prSet/>
      <dgm:spPr/>
      <dgm:t>
        <a:bodyPr/>
        <a:lstStyle/>
        <a:p>
          <a:endParaRPr lang="en-US"/>
        </a:p>
      </dgm:t>
    </dgm:pt>
    <dgm:pt modelId="{43F8256F-8157-4704-852D-15B4C27253E1}" type="sibTrans" cxnId="{F3327F58-5F86-4390-B440-4E5C93B571FB}">
      <dgm:prSet phldrT="2" phldr="0"/>
      <dgm:spPr/>
      <dgm:t>
        <a:bodyPr/>
        <a:lstStyle/>
        <a:p>
          <a:r>
            <a:rPr lang="en-US"/>
            <a:t>2</a:t>
          </a:r>
        </a:p>
      </dgm:t>
    </dgm:pt>
    <dgm:pt modelId="{7D891485-3898-47F4-80DE-4EC735CE6DFF}">
      <dgm:prSet custT="1"/>
      <dgm:spPr/>
      <dgm:t>
        <a:bodyPr/>
        <a:lstStyle/>
        <a:p>
          <a:r>
            <a:rPr lang="en-US" sz="1400" dirty="0"/>
            <a:t>People with intellectual disability will need </a:t>
          </a:r>
          <a:r>
            <a:rPr lang="en-US" sz="1400" u="sng" dirty="0"/>
            <a:t>IQ testing</a:t>
          </a:r>
          <a:endParaRPr lang="en-US" sz="1400" dirty="0"/>
        </a:p>
      </dgm:t>
    </dgm:pt>
    <dgm:pt modelId="{3CAAA406-9F1E-4987-B43C-72523A1ADC65}" type="parTrans" cxnId="{B362599F-3FAA-49CF-96A5-176ED0C80C22}">
      <dgm:prSet/>
      <dgm:spPr/>
      <dgm:t>
        <a:bodyPr/>
        <a:lstStyle/>
        <a:p>
          <a:endParaRPr lang="en-US"/>
        </a:p>
      </dgm:t>
    </dgm:pt>
    <dgm:pt modelId="{E5A86972-78FA-4B2C-8C72-826D9063CEF1}" type="sibTrans" cxnId="{B362599F-3FAA-49CF-96A5-176ED0C80C22}">
      <dgm:prSet/>
      <dgm:spPr/>
      <dgm:t>
        <a:bodyPr/>
        <a:lstStyle/>
        <a:p>
          <a:endParaRPr lang="en-US"/>
        </a:p>
      </dgm:t>
    </dgm:pt>
    <dgm:pt modelId="{5D91E30B-73EF-4CE4-A07C-F1AE1983EB00}">
      <dgm:prSet/>
      <dgm:spPr/>
      <dgm:t>
        <a:bodyPr/>
        <a:lstStyle/>
        <a:p>
          <a:r>
            <a:rPr lang="en-US" sz="1700" dirty="0"/>
            <a:t>Based on individual’s income</a:t>
          </a:r>
        </a:p>
      </dgm:t>
    </dgm:pt>
    <dgm:pt modelId="{A61A192E-FB8E-419E-8B6F-74091FF35C94}" type="parTrans" cxnId="{001ADCA5-BAB3-43AC-94EF-28FBDDC9D63A}">
      <dgm:prSet/>
      <dgm:spPr/>
      <dgm:t>
        <a:bodyPr/>
        <a:lstStyle/>
        <a:p>
          <a:endParaRPr lang="en-US"/>
        </a:p>
      </dgm:t>
    </dgm:pt>
    <dgm:pt modelId="{EDFCE5AC-CB13-4AA8-844C-302F22CEA701}" type="sibTrans" cxnId="{001ADCA5-BAB3-43AC-94EF-28FBDDC9D63A}">
      <dgm:prSet phldrT="3" phldr="0"/>
      <dgm:spPr/>
      <dgm:t>
        <a:bodyPr/>
        <a:lstStyle/>
        <a:p>
          <a:r>
            <a:rPr lang="en-US"/>
            <a:t>3</a:t>
          </a:r>
        </a:p>
      </dgm:t>
    </dgm:pt>
    <dgm:pt modelId="{998FA5C2-D0CC-4E45-BC3D-1A565D6FFED8}">
      <dgm:prSet custT="1"/>
      <dgm:spPr/>
      <dgm:t>
        <a:bodyPr/>
        <a:lstStyle/>
        <a:p>
          <a:r>
            <a:rPr lang="en-US" sz="1400" dirty="0"/>
            <a:t>Resource Limit of $2000</a:t>
          </a:r>
        </a:p>
      </dgm:t>
    </dgm:pt>
    <dgm:pt modelId="{D64BC570-37D6-42A5-93F3-50931EEF6627}" type="parTrans" cxnId="{25731B8A-0C93-4AF5-BDCE-6B1985F2E24C}">
      <dgm:prSet/>
      <dgm:spPr/>
      <dgm:t>
        <a:bodyPr/>
        <a:lstStyle/>
        <a:p>
          <a:endParaRPr lang="en-US"/>
        </a:p>
      </dgm:t>
    </dgm:pt>
    <dgm:pt modelId="{AE5E0AF7-179A-48A4-9EDC-01CC2F24C95E}" type="sibTrans" cxnId="{25731B8A-0C93-4AF5-BDCE-6B1985F2E24C}">
      <dgm:prSet/>
      <dgm:spPr/>
      <dgm:t>
        <a:bodyPr/>
        <a:lstStyle/>
        <a:p>
          <a:endParaRPr lang="en-US"/>
        </a:p>
      </dgm:t>
    </dgm:pt>
    <dgm:pt modelId="{C20F13BF-DDC8-42B8-A842-9C9EE83442ED}">
      <dgm:prSet custT="1"/>
      <dgm:spPr/>
      <dgm:t>
        <a:bodyPr/>
        <a:lstStyle/>
        <a:p>
          <a:r>
            <a:rPr lang="en-US" sz="1400" dirty="0"/>
            <a:t>Excluded in resource count are home, car, and trusts</a:t>
          </a:r>
        </a:p>
      </dgm:t>
    </dgm:pt>
    <dgm:pt modelId="{872341D5-924A-41F0-B9CE-5F4575EE6E47}" type="parTrans" cxnId="{F5275B8D-3EA6-40FE-9950-4DF7430CDFE0}">
      <dgm:prSet/>
      <dgm:spPr/>
      <dgm:t>
        <a:bodyPr/>
        <a:lstStyle/>
        <a:p>
          <a:endParaRPr lang="en-US"/>
        </a:p>
      </dgm:t>
    </dgm:pt>
    <dgm:pt modelId="{7B86C331-ADD0-4513-A4A0-151E42C3C1DE}" type="sibTrans" cxnId="{F5275B8D-3EA6-40FE-9950-4DF7430CDFE0}">
      <dgm:prSet/>
      <dgm:spPr/>
      <dgm:t>
        <a:bodyPr/>
        <a:lstStyle/>
        <a:p>
          <a:endParaRPr lang="en-US"/>
        </a:p>
      </dgm:t>
    </dgm:pt>
    <dgm:pt modelId="{83DB8ADF-791E-4F07-87EE-819DB97D96FE}" type="pres">
      <dgm:prSet presAssocID="{4E32632F-8ED5-42DB-AEE1-714307B319C9}" presName="linearFlow" presStyleCnt="0">
        <dgm:presLayoutVars>
          <dgm:dir/>
          <dgm:animLvl val="lvl"/>
          <dgm:resizeHandles val="exact"/>
        </dgm:presLayoutVars>
      </dgm:prSet>
      <dgm:spPr/>
    </dgm:pt>
    <dgm:pt modelId="{9445DEE2-EED9-46E4-B8DB-8CA623BAABBB}" type="pres">
      <dgm:prSet presAssocID="{35BB33F7-50CA-4F70-B2BA-E82165FB5072}" presName="compositeNode" presStyleCnt="0"/>
      <dgm:spPr/>
    </dgm:pt>
    <dgm:pt modelId="{5F744767-4EF1-4256-ABB8-8077181FA0BC}" type="pres">
      <dgm:prSet presAssocID="{35BB33F7-50CA-4F70-B2BA-E82165FB5072}" presName="parTx" presStyleLbl="node1" presStyleIdx="0" presStyleCnt="0">
        <dgm:presLayoutVars>
          <dgm:chMax val="0"/>
          <dgm:chPref val="0"/>
          <dgm:bulletEnabled val="1"/>
        </dgm:presLayoutVars>
      </dgm:prSet>
      <dgm:spPr/>
    </dgm:pt>
    <dgm:pt modelId="{7DE6C610-FA36-48C5-824D-961568E6C550}" type="pres">
      <dgm:prSet presAssocID="{35BB33F7-50CA-4F70-B2BA-E82165FB5072}" presName="parSh" presStyleCnt="0"/>
      <dgm:spPr/>
    </dgm:pt>
    <dgm:pt modelId="{15920DAB-7A52-426D-99AB-502FFD05FA09}" type="pres">
      <dgm:prSet presAssocID="{35BB33F7-50CA-4F70-B2BA-E82165FB5072}" presName="lineNode" presStyleLbl="alignAccFollowNode1" presStyleIdx="0" presStyleCnt="9"/>
      <dgm:spPr/>
    </dgm:pt>
    <dgm:pt modelId="{0D206666-8F03-4BE0-9BF1-724C931E4E48}" type="pres">
      <dgm:prSet presAssocID="{35BB33F7-50CA-4F70-B2BA-E82165FB5072}" presName="lineArrowNode" presStyleLbl="alignAccFollowNode1" presStyleIdx="1" presStyleCnt="9"/>
      <dgm:spPr/>
    </dgm:pt>
    <dgm:pt modelId="{FBD42ED0-1C29-4BFC-9136-30B155BE14A8}" type="pres">
      <dgm:prSet presAssocID="{46FCA3AF-0031-490E-8DE9-E647B251BC8C}" presName="sibTransNodeCircle" presStyleLbl="alignNode1" presStyleIdx="0" presStyleCnt="3">
        <dgm:presLayoutVars>
          <dgm:chMax val="0"/>
          <dgm:bulletEnabled/>
        </dgm:presLayoutVars>
      </dgm:prSet>
      <dgm:spPr/>
    </dgm:pt>
    <dgm:pt modelId="{3FC18DEE-000F-442E-939C-4A8321219FFE}" type="pres">
      <dgm:prSet presAssocID="{46FCA3AF-0031-490E-8DE9-E647B251BC8C}" presName="spacerBetweenCircleAndCallout" presStyleCnt="0">
        <dgm:presLayoutVars/>
      </dgm:prSet>
      <dgm:spPr/>
    </dgm:pt>
    <dgm:pt modelId="{63C34438-4593-4287-914A-AD45D8C53E16}" type="pres">
      <dgm:prSet presAssocID="{35BB33F7-50CA-4F70-B2BA-E82165FB5072}" presName="nodeText" presStyleLbl="alignAccFollowNode1" presStyleIdx="2" presStyleCnt="9">
        <dgm:presLayoutVars>
          <dgm:bulletEnabled val="1"/>
        </dgm:presLayoutVars>
      </dgm:prSet>
      <dgm:spPr/>
    </dgm:pt>
    <dgm:pt modelId="{A3DE9F76-24FF-4308-B3BC-D07DF4B84F0F}" type="pres">
      <dgm:prSet presAssocID="{46FCA3AF-0031-490E-8DE9-E647B251BC8C}" presName="sibTransComposite" presStyleCnt="0"/>
      <dgm:spPr/>
    </dgm:pt>
    <dgm:pt modelId="{70D3A6ED-7A6B-4839-A752-F70566F013AB}" type="pres">
      <dgm:prSet presAssocID="{BAA3DDEF-173F-4E08-BBDA-64C8D0E78E6B}" presName="compositeNode" presStyleCnt="0"/>
      <dgm:spPr/>
    </dgm:pt>
    <dgm:pt modelId="{A38D03F5-7B8D-4F07-8041-9E36A48F5F8C}" type="pres">
      <dgm:prSet presAssocID="{BAA3DDEF-173F-4E08-BBDA-64C8D0E78E6B}" presName="parTx" presStyleLbl="node1" presStyleIdx="0" presStyleCnt="0">
        <dgm:presLayoutVars>
          <dgm:chMax val="0"/>
          <dgm:chPref val="0"/>
          <dgm:bulletEnabled val="1"/>
        </dgm:presLayoutVars>
      </dgm:prSet>
      <dgm:spPr/>
    </dgm:pt>
    <dgm:pt modelId="{57C169B7-4968-42BD-AB2C-AE6D64F78052}" type="pres">
      <dgm:prSet presAssocID="{BAA3DDEF-173F-4E08-BBDA-64C8D0E78E6B}" presName="parSh" presStyleCnt="0"/>
      <dgm:spPr/>
    </dgm:pt>
    <dgm:pt modelId="{8DCFAA28-434A-4383-BBE2-5A35E9A345CC}" type="pres">
      <dgm:prSet presAssocID="{BAA3DDEF-173F-4E08-BBDA-64C8D0E78E6B}" presName="lineNode" presStyleLbl="alignAccFollowNode1" presStyleIdx="3" presStyleCnt="9"/>
      <dgm:spPr/>
    </dgm:pt>
    <dgm:pt modelId="{F2D2CB39-5B14-4AC6-A721-9FE9452A3C4C}" type="pres">
      <dgm:prSet presAssocID="{BAA3DDEF-173F-4E08-BBDA-64C8D0E78E6B}" presName="lineArrowNode" presStyleLbl="alignAccFollowNode1" presStyleIdx="4" presStyleCnt="9"/>
      <dgm:spPr/>
    </dgm:pt>
    <dgm:pt modelId="{40CDA2F4-66E9-4309-94E1-8D035790A3A7}" type="pres">
      <dgm:prSet presAssocID="{43F8256F-8157-4704-852D-15B4C27253E1}" presName="sibTransNodeCircle" presStyleLbl="alignNode1" presStyleIdx="1" presStyleCnt="3">
        <dgm:presLayoutVars>
          <dgm:chMax val="0"/>
          <dgm:bulletEnabled/>
        </dgm:presLayoutVars>
      </dgm:prSet>
      <dgm:spPr/>
    </dgm:pt>
    <dgm:pt modelId="{B101570F-13E8-4875-8D6E-72C6FAC45CDD}" type="pres">
      <dgm:prSet presAssocID="{43F8256F-8157-4704-852D-15B4C27253E1}" presName="spacerBetweenCircleAndCallout" presStyleCnt="0">
        <dgm:presLayoutVars/>
      </dgm:prSet>
      <dgm:spPr/>
    </dgm:pt>
    <dgm:pt modelId="{D77D1E13-587A-43F1-A34D-06276D1451C1}" type="pres">
      <dgm:prSet presAssocID="{BAA3DDEF-173F-4E08-BBDA-64C8D0E78E6B}" presName="nodeText" presStyleLbl="alignAccFollowNode1" presStyleIdx="5" presStyleCnt="9">
        <dgm:presLayoutVars>
          <dgm:bulletEnabled val="1"/>
        </dgm:presLayoutVars>
      </dgm:prSet>
      <dgm:spPr/>
    </dgm:pt>
    <dgm:pt modelId="{9A2272B6-FBEA-44BF-8C41-FD8A097A181C}" type="pres">
      <dgm:prSet presAssocID="{43F8256F-8157-4704-852D-15B4C27253E1}" presName="sibTransComposite" presStyleCnt="0"/>
      <dgm:spPr/>
    </dgm:pt>
    <dgm:pt modelId="{F5CD165A-FC8C-4BFF-8717-CB65EC1478EC}" type="pres">
      <dgm:prSet presAssocID="{5D91E30B-73EF-4CE4-A07C-F1AE1983EB00}" presName="compositeNode" presStyleCnt="0"/>
      <dgm:spPr/>
    </dgm:pt>
    <dgm:pt modelId="{4DE60E3D-0852-4474-8979-8627DC7F1F1B}" type="pres">
      <dgm:prSet presAssocID="{5D91E30B-73EF-4CE4-A07C-F1AE1983EB00}" presName="parTx" presStyleLbl="node1" presStyleIdx="0" presStyleCnt="0">
        <dgm:presLayoutVars>
          <dgm:chMax val="0"/>
          <dgm:chPref val="0"/>
          <dgm:bulletEnabled val="1"/>
        </dgm:presLayoutVars>
      </dgm:prSet>
      <dgm:spPr/>
    </dgm:pt>
    <dgm:pt modelId="{A72E712B-4468-4320-8911-1E21BB51A3B2}" type="pres">
      <dgm:prSet presAssocID="{5D91E30B-73EF-4CE4-A07C-F1AE1983EB00}" presName="parSh" presStyleCnt="0"/>
      <dgm:spPr/>
    </dgm:pt>
    <dgm:pt modelId="{40561DBD-EF76-4E83-9E84-11EB154BC2BA}" type="pres">
      <dgm:prSet presAssocID="{5D91E30B-73EF-4CE4-A07C-F1AE1983EB00}" presName="lineNode" presStyleLbl="alignAccFollowNode1" presStyleIdx="6" presStyleCnt="9"/>
      <dgm:spPr/>
    </dgm:pt>
    <dgm:pt modelId="{C7DAD4D1-16EF-41A6-A7AC-605AB24CE35B}" type="pres">
      <dgm:prSet presAssocID="{5D91E30B-73EF-4CE4-A07C-F1AE1983EB00}" presName="lineArrowNode" presStyleLbl="alignAccFollowNode1" presStyleIdx="7" presStyleCnt="9"/>
      <dgm:spPr/>
    </dgm:pt>
    <dgm:pt modelId="{12DFD1A0-B8AD-47F5-8F6F-3E1CBA0DEF2E}" type="pres">
      <dgm:prSet presAssocID="{EDFCE5AC-CB13-4AA8-844C-302F22CEA701}" presName="sibTransNodeCircle" presStyleLbl="alignNode1" presStyleIdx="2" presStyleCnt="3">
        <dgm:presLayoutVars>
          <dgm:chMax val="0"/>
          <dgm:bulletEnabled/>
        </dgm:presLayoutVars>
      </dgm:prSet>
      <dgm:spPr/>
    </dgm:pt>
    <dgm:pt modelId="{0C360EBE-83F7-47F3-A274-E08CBF15533C}" type="pres">
      <dgm:prSet presAssocID="{EDFCE5AC-CB13-4AA8-844C-302F22CEA701}" presName="spacerBetweenCircleAndCallout" presStyleCnt="0">
        <dgm:presLayoutVars/>
      </dgm:prSet>
      <dgm:spPr/>
    </dgm:pt>
    <dgm:pt modelId="{9D24DA8B-A846-4B9B-A285-0BD2E342CF0A}" type="pres">
      <dgm:prSet presAssocID="{5D91E30B-73EF-4CE4-A07C-F1AE1983EB00}" presName="nodeText" presStyleLbl="alignAccFollowNode1" presStyleIdx="8" presStyleCnt="9" custScaleX="100914">
        <dgm:presLayoutVars>
          <dgm:bulletEnabled val="1"/>
        </dgm:presLayoutVars>
      </dgm:prSet>
      <dgm:spPr/>
    </dgm:pt>
  </dgm:ptLst>
  <dgm:cxnLst>
    <dgm:cxn modelId="{5C85D131-C418-4B0A-B736-27CAC72E6E0C}" type="presOf" srcId="{5D91E30B-73EF-4CE4-A07C-F1AE1983EB00}" destId="{9D24DA8B-A846-4B9B-A285-0BD2E342CF0A}" srcOrd="0" destOrd="0" presId="urn:microsoft.com/office/officeart/2016/7/layout/LinearArrowProcessNumbered"/>
    <dgm:cxn modelId="{3A4D2965-76AA-4A72-9EB0-5AF44F38BE22}" type="presOf" srcId="{BAA3DDEF-173F-4E08-BBDA-64C8D0E78E6B}" destId="{D77D1E13-587A-43F1-A34D-06276D1451C1}" srcOrd="0" destOrd="0" presId="urn:microsoft.com/office/officeart/2016/7/layout/LinearArrowProcessNumbered"/>
    <dgm:cxn modelId="{3E965269-31E3-479E-9FDB-43DFB0F84E8A}" type="presOf" srcId="{C20F13BF-DDC8-42B8-A842-9C9EE83442ED}" destId="{9D24DA8B-A846-4B9B-A285-0BD2E342CF0A}" srcOrd="0" destOrd="2" presId="urn:microsoft.com/office/officeart/2016/7/layout/LinearArrowProcessNumbered"/>
    <dgm:cxn modelId="{18222E6C-6E4B-492B-8633-93FBE78FEDFD}" type="presOf" srcId="{EDFCE5AC-CB13-4AA8-844C-302F22CEA701}" destId="{12DFD1A0-B8AD-47F5-8F6F-3E1CBA0DEF2E}" srcOrd="0" destOrd="0" presId="urn:microsoft.com/office/officeart/2016/7/layout/LinearArrowProcessNumbered"/>
    <dgm:cxn modelId="{F3327F58-5F86-4390-B440-4E5C93B571FB}" srcId="{4E32632F-8ED5-42DB-AEE1-714307B319C9}" destId="{BAA3DDEF-173F-4E08-BBDA-64C8D0E78E6B}" srcOrd="1" destOrd="0" parTransId="{412F6AAF-0652-45B5-BD9D-5A3707BB6561}" sibTransId="{43F8256F-8157-4704-852D-15B4C27253E1}"/>
    <dgm:cxn modelId="{845D2E59-FF60-4221-B69A-D8CB6EBDFDC4}" type="presOf" srcId="{35BB33F7-50CA-4F70-B2BA-E82165FB5072}" destId="{63C34438-4593-4287-914A-AD45D8C53E16}" srcOrd="0" destOrd="0" presId="urn:microsoft.com/office/officeart/2016/7/layout/LinearArrowProcessNumbered"/>
    <dgm:cxn modelId="{AD413B7D-9894-455F-9661-4BC16471D1D7}" type="presOf" srcId="{998FA5C2-D0CC-4E45-BC3D-1A565D6FFED8}" destId="{9D24DA8B-A846-4B9B-A285-0BD2E342CF0A}" srcOrd="0" destOrd="1" presId="urn:microsoft.com/office/officeart/2016/7/layout/LinearArrowProcessNumbered"/>
    <dgm:cxn modelId="{25731B8A-0C93-4AF5-BDCE-6B1985F2E24C}" srcId="{5D91E30B-73EF-4CE4-A07C-F1AE1983EB00}" destId="{998FA5C2-D0CC-4E45-BC3D-1A565D6FFED8}" srcOrd="0" destOrd="0" parTransId="{D64BC570-37D6-42A5-93F3-50931EEF6627}" sibTransId="{AE5E0AF7-179A-48A4-9EDC-01CC2F24C95E}"/>
    <dgm:cxn modelId="{F5275B8D-3EA6-40FE-9950-4DF7430CDFE0}" srcId="{998FA5C2-D0CC-4E45-BC3D-1A565D6FFED8}" destId="{C20F13BF-DDC8-42B8-A842-9C9EE83442ED}" srcOrd="0" destOrd="0" parTransId="{872341D5-924A-41F0-B9CE-5F4575EE6E47}" sibTransId="{7B86C331-ADD0-4513-A4A0-151E42C3C1DE}"/>
    <dgm:cxn modelId="{B362599F-3FAA-49CF-96A5-176ED0C80C22}" srcId="{BAA3DDEF-173F-4E08-BBDA-64C8D0E78E6B}" destId="{7D891485-3898-47F4-80DE-4EC735CE6DFF}" srcOrd="0" destOrd="0" parTransId="{3CAAA406-9F1E-4987-B43C-72523A1ADC65}" sibTransId="{E5A86972-78FA-4B2C-8C72-826D9063CEF1}"/>
    <dgm:cxn modelId="{001ADCA5-BAB3-43AC-94EF-28FBDDC9D63A}" srcId="{4E32632F-8ED5-42DB-AEE1-714307B319C9}" destId="{5D91E30B-73EF-4CE4-A07C-F1AE1983EB00}" srcOrd="2" destOrd="0" parTransId="{A61A192E-FB8E-419E-8B6F-74091FF35C94}" sibTransId="{EDFCE5AC-CB13-4AA8-844C-302F22CEA701}"/>
    <dgm:cxn modelId="{3520D5A6-14D8-476E-BFD2-D5446D1655E5}" srcId="{4E32632F-8ED5-42DB-AEE1-714307B319C9}" destId="{35BB33F7-50CA-4F70-B2BA-E82165FB5072}" srcOrd="0" destOrd="0" parTransId="{34D31339-095F-4123-BFBC-EDEBD0444ED0}" sibTransId="{46FCA3AF-0031-490E-8DE9-E647B251BC8C}"/>
    <dgm:cxn modelId="{6881EDBD-2B24-4140-80BE-ABFA4ABEFD31}" type="presOf" srcId="{46FCA3AF-0031-490E-8DE9-E647B251BC8C}" destId="{FBD42ED0-1C29-4BFC-9136-30B155BE14A8}" srcOrd="0" destOrd="0" presId="urn:microsoft.com/office/officeart/2016/7/layout/LinearArrowProcessNumbered"/>
    <dgm:cxn modelId="{1E14EFCC-1BE8-454B-B889-51B297F37ED7}" type="presOf" srcId="{7D891485-3898-47F4-80DE-4EC735CE6DFF}" destId="{D77D1E13-587A-43F1-A34D-06276D1451C1}" srcOrd="0" destOrd="1" presId="urn:microsoft.com/office/officeart/2016/7/layout/LinearArrowProcessNumbered"/>
    <dgm:cxn modelId="{C56F70F7-7B39-4125-BC41-707E631E6D61}" type="presOf" srcId="{4E32632F-8ED5-42DB-AEE1-714307B319C9}" destId="{83DB8ADF-791E-4F07-87EE-819DB97D96FE}" srcOrd="0" destOrd="0" presId="urn:microsoft.com/office/officeart/2016/7/layout/LinearArrowProcessNumbered"/>
    <dgm:cxn modelId="{7B2194FF-EF75-43AF-8B86-88B08D15E017}" type="presOf" srcId="{43F8256F-8157-4704-852D-15B4C27253E1}" destId="{40CDA2F4-66E9-4309-94E1-8D035790A3A7}" srcOrd="0" destOrd="0" presId="urn:microsoft.com/office/officeart/2016/7/layout/LinearArrowProcessNumbered"/>
    <dgm:cxn modelId="{7903EAB7-1556-4F12-82CB-D77D0CF3C7C1}" type="presParOf" srcId="{83DB8ADF-791E-4F07-87EE-819DB97D96FE}" destId="{9445DEE2-EED9-46E4-B8DB-8CA623BAABBB}" srcOrd="0" destOrd="0" presId="urn:microsoft.com/office/officeart/2016/7/layout/LinearArrowProcessNumbered"/>
    <dgm:cxn modelId="{F2F8F2B7-9A2C-4C52-ADD5-80A97D907221}" type="presParOf" srcId="{9445DEE2-EED9-46E4-B8DB-8CA623BAABBB}" destId="{5F744767-4EF1-4256-ABB8-8077181FA0BC}" srcOrd="0" destOrd="0" presId="urn:microsoft.com/office/officeart/2016/7/layout/LinearArrowProcessNumbered"/>
    <dgm:cxn modelId="{61F581CB-1133-4B67-8CCC-0B693E9E1D6C}" type="presParOf" srcId="{9445DEE2-EED9-46E4-B8DB-8CA623BAABBB}" destId="{7DE6C610-FA36-48C5-824D-961568E6C550}" srcOrd="1" destOrd="0" presId="urn:microsoft.com/office/officeart/2016/7/layout/LinearArrowProcessNumbered"/>
    <dgm:cxn modelId="{9C0A0834-3F67-467B-82DF-6657E0546F9B}" type="presParOf" srcId="{7DE6C610-FA36-48C5-824D-961568E6C550}" destId="{15920DAB-7A52-426D-99AB-502FFD05FA09}" srcOrd="0" destOrd="0" presId="urn:microsoft.com/office/officeart/2016/7/layout/LinearArrowProcessNumbered"/>
    <dgm:cxn modelId="{DE60A4CD-C939-4B6F-BCA4-AB5457401480}" type="presParOf" srcId="{7DE6C610-FA36-48C5-824D-961568E6C550}" destId="{0D206666-8F03-4BE0-9BF1-724C931E4E48}" srcOrd="1" destOrd="0" presId="urn:microsoft.com/office/officeart/2016/7/layout/LinearArrowProcessNumbered"/>
    <dgm:cxn modelId="{108E854B-7EC0-4B57-A4F1-70BE4E0743A7}" type="presParOf" srcId="{7DE6C610-FA36-48C5-824D-961568E6C550}" destId="{FBD42ED0-1C29-4BFC-9136-30B155BE14A8}" srcOrd="2" destOrd="0" presId="urn:microsoft.com/office/officeart/2016/7/layout/LinearArrowProcessNumbered"/>
    <dgm:cxn modelId="{48444486-E972-41CB-980C-6D0944D41E04}" type="presParOf" srcId="{7DE6C610-FA36-48C5-824D-961568E6C550}" destId="{3FC18DEE-000F-442E-939C-4A8321219FFE}" srcOrd="3" destOrd="0" presId="urn:microsoft.com/office/officeart/2016/7/layout/LinearArrowProcessNumbered"/>
    <dgm:cxn modelId="{E7DF17E1-E9A8-4054-A191-B6A6F8E21690}" type="presParOf" srcId="{9445DEE2-EED9-46E4-B8DB-8CA623BAABBB}" destId="{63C34438-4593-4287-914A-AD45D8C53E16}" srcOrd="2" destOrd="0" presId="urn:microsoft.com/office/officeart/2016/7/layout/LinearArrowProcessNumbered"/>
    <dgm:cxn modelId="{9B7B4B13-19E4-42B5-A601-340DA5AFB6C4}" type="presParOf" srcId="{83DB8ADF-791E-4F07-87EE-819DB97D96FE}" destId="{A3DE9F76-24FF-4308-B3BC-D07DF4B84F0F}" srcOrd="1" destOrd="0" presId="urn:microsoft.com/office/officeart/2016/7/layout/LinearArrowProcessNumbered"/>
    <dgm:cxn modelId="{72D6E78C-9EFB-4A67-9DC3-943AA271CA1D}" type="presParOf" srcId="{83DB8ADF-791E-4F07-87EE-819DB97D96FE}" destId="{70D3A6ED-7A6B-4839-A752-F70566F013AB}" srcOrd="2" destOrd="0" presId="urn:microsoft.com/office/officeart/2016/7/layout/LinearArrowProcessNumbered"/>
    <dgm:cxn modelId="{BFA31635-FBA2-47EC-BD61-B1E71DEEF946}" type="presParOf" srcId="{70D3A6ED-7A6B-4839-A752-F70566F013AB}" destId="{A38D03F5-7B8D-4F07-8041-9E36A48F5F8C}" srcOrd="0" destOrd="0" presId="urn:microsoft.com/office/officeart/2016/7/layout/LinearArrowProcessNumbered"/>
    <dgm:cxn modelId="{5DE4B697-CD95-48A4-99EF-E0468EB0898C}" type="presParOf" srcId="{70D3A6ED-7A6B-4839-A752-F70566F013AB}" destId="{57C169B7-4968-42BD-AB2C-AE6D64F78052}" srcOrd="1" destOrd="0" presId="urn:microsoft.com/office/officeart/2016/7/layout/LinearArrowProcessNumbered"/>
    <dgm:cxn modelId="{D26CF217-2326-4643-95B0-AD72E83E1F11}" type="presParOf" srcId="{57C169B7-4968-42BD-AB2C-AE6D64F78052}" destId="{8DCFAA28-434A-4383-BBE2-5A35E9A345CC}" srcOrd="0" destOrd="0" presId="urn:microsoft.com/office/officeart/2016/7/layout/LinearArrowProcessNumbered"/>
    <dgm:cxn modelId="{CE4A14E1-87AD-4410-BC4B-755F36C3843A}" type="presParOf" srcId="{57C169B7-4968-42BD-AB2C-AE6D64F78052}" destId="{F2D2CB39-5B14-4AC6-A721-9FE9452A3C4C}" srcOrd="1" destOrd="0" presId="urn:microsoft.com/office/officeart/2016/7/layout/LinearArrowProcessNumbered"/>
    <dgm:cxn modelId="{C9784DC3-ED5B-430B-82B5-5EFA5B32206B}" type="presParOf" srcId="{57C169B7-4968-42BD-AB2C-AE6D64F78052}" destId="{40CDA2F4-66E9-4309-94E1-8D035790A3A7}" srcOrd="2" destOrd="0" presId="urn:microsoft.com/office/officeart/2016/7/layout/LinearArrowProcessNumbered"/>
    <dgm:cxn modelId="{9D79F6AA-BC79-498E-9FC6-185941C825D2}" type="presParOf" srcId="{57C169B7-4968-42BD-AB2C-AE6D64F78052}" destId="{B101570F-13E8-4875-8D6E-72C6FAC45CDD}" srcOrd="3" destOrd="0" presId="urn:microsoft.com/office/officeart/2016/7/layout/LinearArrowProcessNumbered"/>
    <dgm:cxn modelId="{1B79EC2E-F85C-45EF-B7B6-D7A5DDD9072A}" type="presParOf" srcId="{70D3A6ED-7A6B-4839-A752-F70566F013AB}" destId="{D77D1E13-587A-43F1-A34D-06276D1451C1}" srcOrd="2" destOrd="0" presId="urn:microsoft.com/office/officeart/2016/7/layout/LinearArrowProcessNumbered"/>
    <dgm:cxn modelId="{1DB86D77-89E8-43D2-B325-36241D69E7D5}" type="presParOf" srcId="{83DB8ADF-791E-4F07-87EE-819DB97D96FE}" destId="{9A2272B6-FBEA-44BF-8C41-FD8A097A181C}" srcOrd="3" destOrd="0" presId="urn:microsoft.com/office/officeart/2016/7/layout/LinearArrowProcessNumbered"/>
    <dgm:cxn modelId="{6047EEFA-34D6-4BA7-9F1D-CDD2C30FBA80}" type="presParOf" srcId="{83DB8ADF-791E-4F07-87EE-819DB97D96FE}" destId="{F5CD165A-FC8C-4BFF-8717-CB65EC1478EC}" srcOrd="4" destOrd="0" presId="urn:microsoft.com/office/officeart/2016/7/layout/LinearArrowProcessNumbered"/>
    <dgm:cxn modelId="{ACCFF0FB-1881-4DDF-9777-0BB4E4451EBC}" type="presParOf" srcId="{F5CD165A-FC8C-4BFF-8717-CB65EC1478EC}" destId="{4DE60E3D-0852-4474-8979-8627DC7F1F1B}" srcOrd="0" destOrd="0" presId="urn:microsoft.com/office/officeart/2016/7/layout/LinearArrowProcessNumbered"/>
    <dgm:cxn modelId="{947F54FF-0F60-4D30-AB49-0FAA4A135450}" type="presParOf" srcId="{F5CD165A-FC8C-4BFF-8717-CB65EC1478EC}" destId="{A72E712B-4468-4320-8911-1E21BB51A3B2}" srcOrd="1" destOrd="0" presId="urn:microsoft.com/office/officeart/2016/7/layout/LinearArrowProcessNumbered"/>
    <dgm:cxn modelId="{1A9ABEE6-02D7-4C86-B3F7-0D5A6EE70B94}" type="presParOf" srcId="{A72E712B-4468-4320-8911-1E21BB51A3B2}" destId="{40561DBD-EF76-4E83-9E84-11EB154BC2BA}" srcOrd="0" destOrd="0" presId="urn:microsoft.com/office/officeart/2016/7/layout/LinearArrowProcessNumbered"/>
    <dgm:cxn modelId="{A448ABDF-BD58-485E-BBC9-B1BB3D47C757}" type="presParOf" srcId="{A72E712B-4468-4320-8911-1E21BB51A3B2}" destId="{C7DAD4D1-16EF-41A6-A7AC-605AB24CE35B}" srcOrd="1" destOrd="0" presId="urn:microsoft.com/office/officeart/2016/7/layout/LinearArrowProcessNumbered"/>
    <dgm:cxn modelId="{F8D7CEFE-29A5-43BE-A24E-0CD2FFAC76B3}" type="presParOf" srcId="{A72E712B-4468-4320-8911-1E21BB51A3B2}" destId="{12DFD1A0-B8AD-47F5-8F6F-3E1CBA0DEF2E}" srcOrd="2" destOrd="0" presId="urn:microsoft.com/office/officeart/2016/7/layout/LinearArrowProcessNumbered"/>
    <dgm:cxn modelId="{CC1535AD-39F4-496C-9699-7CDF893DD1D9}" type="presParOf" srcId="{A72E712B-4468-4320-8911-1E21BB51A3B2}" destId="{0C360EBE-83F7-47F3-A274-E08CBF15533C}" srcOrd="3" destOrd="0" presId="urn:microsoft.com/office/officeart/2016/7/layout/LinearArrowProcessNumbered"/>
    <dgm:cxn modelId="{E55EEB69-F815-445B-B846-FB16E1FAE2CF}" type="presParOf" srcId="{F5CD165A-FC8C-4BFF-8717-CB65EC1478EC}" destId="{9D24DA8B-A846-4B9B-A285-0BD2E342CF0A}"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D71A13-39E7-446D-8F53-55903CB09EBF}"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2452D2EA-17C6-40CF-81F6-A51FFFE3B140}">
      <dgm:prSet/>
      <dgm:spPr/>
      <dgm:t>
        <a:bodyPr/>
        <a:lstStyle/>
        <a:p>
          <a:r>
            <a:rPr lang="en-US"/>
            <a:t>BENEFITS</a:t>
          </a:r>
        </a:p>
      </dgm:t>
    </dgm:pt>
    <dgm:pt modelId="{22CEA30B-C306-4F1A-A124-7401956F12BE}" type="parTrans" cxnId="{3E75AA3B-42B1-4D5C-8C26-F3A3BFDE1DC3}">
      <dgm:prSet/>
      <dgm:spPr/>
      <dgm:t>
        <a:bodyPr/>
        <a:lstStyle/>
        <a:p>
          <a:endParaRPr lang="en-US"/>
        </a:p>
      </dgm:t>
    </dgm:pt>
    <dgm:pt modelId="{3A175B1C-3984-4172-8765-2B5728B34DF8}" type="sibTrans" cxnId="{3E75AA3B-42B1-4D5C-8C26-F3A3BFDE1DC3}">
      <dgm:prSet/>
      <dgm:spPr/>
      <dgm:t>
        <a:bodyPr/>
        <a:lstStyle/>
        <a:p>
          <a:endParaRPr lang="en-US"/>
        </a:p>
      </dgm:t>
    </dgm:pt>
    <dgm:pt modelId="{51E4EF29-CA4C-423D-A27B-AD9AF228C29E}">
      <dgm:prSet/>
      <dgm:spPr/>
      <dgm:t>
        <a:bodyPr/>
        <a:lstStyle/>
        <a:p>
          <a:r>
            <a:rPr lang="en-US"/>
            <a:t>Cap $750/month benefit for individuals</a:t>
          </a:r>
        </a:p>
      </dgm:t>
    </dgm:pt>
    <dgm:pt modelId="{A92AC052-E1D4-4DAF-8DFF-16EC52DE2053}" type="parTrans" cxnId="{E2BA9EBC-7F88-4E8D-91F3-893F4CA45B50}">
      <dgm:prSet/>
      <dgm:spPr/>
      <dgm:t>
        <a:bodyPr/>
        <a:lstStyle/>
        <a:p>
          <a:endParaRPr lang="en-US"/>
        </a:p>
      </dgm:t>
    </dgm:pt>
    <dgm:pt modelId="{990558BE-80AB-4CD0-BD08-33557B58B5D6}" type="sibTrans" cxnId="{E2BA9EBC-7F88-4E8D-91F3-893F4CA45B50}">
      <dgm:prSet/>
      <dgm:spPr/>
      <dgm:t>
        <a:bodyPr/>
        <a:lstStyle/>
        <a:p>
          <a:endParaRPr lang="en-US"/>
        </a:p>
      </dgm:t>
    </dgm:pt>
    <dgm:pt modelId="{B71440FF-4229-4B58-9D48-0B8707553663}">
      <dgm:prSet/>
      <dgm:spPr/>
      <dgm:t>
        <a:bodyPr/>
        <a:lstStyle/>
        <a:p>
          <a:r>
            <a:rPr lang="en-US"/>
            <a:t>Linked to Medicaid Benefit</a:t>
          </a:r>
        </a:p>
      </dgm:t>
    </dgm:pt>
    <dgm:pt modelId="{BF06E514-D5CA-4AD0-A961-A31B8AEEFA5C}" type="parTrans" cxnId="{D1EB1B97-F0BA-4C47-8F88-931E320FB77B}">
      <dgm:prSet/>
      <dgm:spPr/>
      <dgm:t>
        <a:bodyPr/>
        <a:lstStyle/>
        <a:p>
          <a:endParaRPr lang="en-US"/>
        </a:p>
      </dgm:t>
    </dgm:pt>
    <dgm:pt modelId="{124DE37F-8494-453E-9EEB-BFDF949F6F9E}" type="sibTrans" cxnId="{D1EB1B97-F0BA-4C47-8F88-931E320FB77B}">
      <dgm:prSet/>
      <dgm:spPr/>
      <dgm:t>
        <a:bodyPr/>
        <a:lstStyle/>
        <a:p>
          <a:endParaRPr lang="en-US"/>
        </a:p>
      </dgm:t>
    </dgm:pt>
    <dgm:pt modelId="{BEA167A4-0184-4B52-9340-59D0A8462042}">
      <dgm:prSet/>
      <dgm:spPr/>
      <dgm:t>
        <a:bodyPr/>
        <a:lstStyle/>
        <a:p>
          <a:r>
            <a:rPr lang="en-US"/>
            <a:t>Eligible for Waivers</a:t>
          </a:r>
        </a:p>
      </dgm:t>
    </dgm:pt>
    <dgm:pt modelId="{2294B5F4-CEBD-4B46-A72E-B063E62A3978}" type="parTrans" cxnId="{C5DB673F-0BC3-434E-B295-7C98D8DD9136}">
      <dgm:prSet/>
      <dgm:spPr/>
      <dgm:t>
        <a:bodyPr/>
        <a:lstStyle/>
        <a:p>
          <a:endParaRPr lang="en-US"/>
        </a:p>
      </dgm:t>
    </dgm:pt>
    <dgm:pt modelId="{BB5BEF9A-70A3-4014-B32A-12D40246B156}" type="sibTrans" cxnId="{C5DB673F-0BC3-434E-B295-7C98D8DD9136}">
      <dgm:prSet/>
      <dgm:spPr/>
      <dgm:t>
        <a:bodyPr/>
        <a:lstStyle/>
        <a:p>
          <a:endParaRPr lang="en-US"/>
        </a:p>
      </dgm:t>
    </dgm:pt>
    <dgm:pt modelId="{27301E48-FF62-4B80-AC40-1DE5EBA6553D}" type="pres">
      <dgm:prSet presAssocID="{97D71A13-39E7-446D-8F53-55903CB09EBF}" presName="linear" presStyleCnt="0">
        <dgm:presLayoutVars>
          <dgm:dir/>
          <dgm:animLvl val="lvl"/>
          <dgm:resizeHandles val="exact"/>
        </dgm:presLayoutVars>
      </dgm:prSet>
      <dgm:spPr/>
    </dgm:pt>
    <dgm:pt modelId="{D53CC4B6-D03E-467B-8060-FB8C661C518A}" type="pres">
      <dgm:prSet presAssocID="{2452D2EA-17C6-40CF-81F6-A51FFFE3B140}" presName="parentLin" presStyleCnt="0"/>
      <dgm:spPr/>
    </dgm:pt>
    <dgm:pt modelId="{20E39960-98B8-4267-A6CB-0B50D0C5D472}" type="pres">
      <dgm:prSet presAssocID="{2452D2EA-17C6-40CF-81F6-A51FFFE3B140}" presName="parentLeftMargin" presStyleLbl="node1" presStyleIdx="0" presStyleCnt="1"/>
      <dgm:spPr/>
    </dgm:pt>
    <dgm:pt modelId="{98F373AB-3952-4760-A41C-6EC5235A8A78}" type="pres">
      <dgm:prSet presAssocID="{2452D2EA-17C6-40CF-81F6-A51FFFE3B140}" presName="parentText" presStyleLbl="node1" presStyleIdx="0" presStyleCnt="1">
        <dgm:presLayoutVars>
          <dgm:chMax val="0"/>
          <dgm:bulletEnabled val="1"/>
        </dgm:presLayoutVars>
      </dgm:prSet>
      <dgm:spPr/>
    </dgm:pt>
    <dgm:pt modelId="{14A5E468-A8CD-4487-8FDC-85D51E02512A}" type="pres">
      <dgm:prSet presAssocID="{2452D2EA-17C6-40CF-81F6-A51FFFE3B140}" presName="negativeSpace" presStyleCnt="0"/>
      <dgm:spPr/>
    </dgm:pt>
    <dgm:pt modelId="{5AC48A6C-5F38-4516-A4ED-9D5DE23837DD}" type="pres">
      <dgm:prSet presAssocID="{2452D2EA-17C6-40CF-81F6-A51FFFE3B140}" presName="childText" presStyleLbl="conFgAcc1" presStyleIdx="0" presStyleCnt="1">
        <dgm:presLayoutVars>
          <dgm:bulletEnabled val="1"/>
        </dgm:presLayoutVars>
      </dgm:prSet>
      <dgm:spPr/>
    </dgm:pt>
  </dgm:ptLst>
  <dgm:cxnLst>
    <dgm:cxn modelId="{6CC21C0C-2E8F-4373-B644-148A568D6C5D}" type="presOf" srcId="{97D71A13-39E7-446D-8F53-55903CB09EBF}" destId="{27301E48-FF62-4B80-AC40-1DE5EBA6553D}" srcOrd="0" destOrd="0" presId="urn:microsoft.com/office/officeart/2005/8/layout/list1"/>
    <dgm:cxn modelId="{747BC018-06BA-453C-975D-0A3A028BBE13}" type="presOf" srcId="{2452D2EA-17C6-40CF-81F6-A51FFFE3B140}" destId="{20E39960-98B8-4267-A6CB-0B50D0C5D472}" srcOrd="0" destOrd="0" presId="urn:microsoft.com/office/officeart/2005/8/layout/list1"/>
    <dgm:cxn modelId="{888A822D-D3E5-4DB7-A411-AD3F3314E9EE}" type="presOf" srcId="{51E4EF29-CA4C-423D-A27B-AD9AF228C29E}" destId="{5AC48A6C-5F38-4516-A4ED-9D5DE23837DD}" srcOrd="0" destOrd="0" presId="urn:microsoft.com/office/officeart/2005/8/layout/list1"/>
    <dgm:cxn modelId="{3E75AA3B-42B1-4D5C-8C26-F3A3BFDE1DC3}" srcId="{97D71A13-39E7-446D-8F53-55903CB09EBF}" destId="{2452D2EA-17C6-40CF-81F6-A51FFFE3B140}" srcOrd="0" destOrd="0" parTransId="{22CEA30B-C306-4F1A-A124-7401956F12BE}" sibTransId="{3A175B1C-3984-4172-8765-2B5728B34DF8}"/>
    <dgm:cxn modelId="{C5DB673F-0BC3-434E-B295-7C98D8DD9136}" srcId="{2452D2EA-17C6-40CF-81F6-A51FFFE3B140}" destId="{BEA167A4-0184-4B52-9340-59D0A8462042}" srcOrd="2" destOrd="0" parTransId="{2294B5F4-CEBD-4B46-A72E-B063E62A3978}" sibTransId="{BB5BEF9A-70A3-4014-B32A-12D40246B156}"/>
    <dgm:cxn modelId="{B9C5E578-D5BA-4195-B5CC-ACAEFC00FB22}" type="presOf" srcId="{2452D2EA-17C6-40CF-81F6-A51FFFE3B140}" destId="{98F373AB-3952-4760-A41C-6EC5235A8A78}" srcOrd="1" destOrd="0" presId="urn:microsoft.com/office/officeart/2005/8/layout/list1"/>
    <dgm:cxn modelId="{D1EB1B97-F0BA-4C47-8F88-931E320FB77B}" srcId="{2452D2EA-17C6-40CF-81F6-A51FFFE3B140}" destId="{B71440FF-4229-4B58-9D48-0B8707553663}" srcOrd="1" destOrd="0" parTransId="{BF06E514-D5CA-4AD0-A961-A31B8AEEFA5C}" sibTransId="{124DE37F-8494-453E-9EEB-BFDF949F6F9E}"/>
    <dgm:cxn modelId="{E2BA9EBC-7F88-4E8D-91F3-893F4CA45B50}" srcId="{2452D2EA-17C6-40CF-81F6-A51FFFE3B140}" destId="{51E4EF29-CA4C-423D-A27B-AD9AF228C29E}" srcOrd="0" destOrd="0" parTransId="{A92AC052-E1D4-4DAF-8DFF-16EC52DE2053}" sibTransId="{990558BE-80AB-4CD0-BD08-33557B58B5D6}"/>
    <dgm:cxn modelId="{C6BAEECF-0E71-4117-8561-39E249301776}" type="presOf" srcId="{B71440FF-4229-4B58-9D48-0B8707553663}" destId="{5AC48A6C-5F38-4516-A4ED-9D5DE23837DD}" srcOrd="0" destOrd="1" presId="urn:microsoft.com/office/officeart/2005/8/layout/list1"/>
    <dgm:cxn modelId="{776B00F4-5872-485B-8B09-F0597F1D80DC}" type="presOf" srcId="{BEA167A4-0184-4B52-9340-59D0A8462042}" destId="{5AC48A6C-5F38-4516-A4ED-9D5DE23837DD}" srcOrd="0" destOrd="2" presId="urn:microsoft.com/office/officeart/2005/8/layout/list1"/>
    <dgm:cxn modelId="{7A89D61A-D8E3-4225-9D59-146D4F927083}" type="presParOf" srcId="{27301E48-FF62-4B80-AC40-1DE5EBA6553D}" destId="{D53CC4B6-D03E-467B-8060-FB8C661C518A}" srcOrd="0" destOrd="0" presId="urn:microsoft.com/office/officeart/2005/8/layout/list1"/>
    <dgm:cxn modelId="{6F526B3F-0AE3-4080-AB2A-A96BDDC16BEE}" type="presParOf" srcId="{D53CC4B6-D03E-467B-8060-FB8C661C518A}" destId="{20E39960-98B8-4267-A6CB-0B50D0C5D472}" srcOrd="0" destOrd="0" presId="urn:microsoft.com/office/officeart/2005/8/layout/list1"/>
    <dgm:cxn modelId="{45992BA2-7FA7-41FE-8D0F-A16553D27E76}" type="presParOf" srcId="{D53CC4B6-D03E-467B-8060-FB8C661C518A}" destId="{98F373AB-3952-4760-A41C-6EC5235A8A78}" srcOrd="1" destOrd="0" presId="urn:microsoft.com/office/officeart/2005/8/layout/list1"/>
    <dgm:cxn modelId="{7FA29829-FA7C-40D6-9FB7-68BBECB887E4}" type="presParOf" srcId="{27301E48-FF62-4B80-AC40-1DE5EBA6553D}" destId="{14A5E468-A8CD-4487-8FDC-85D51E02512A}" srcOrd="1" destOrd="0" presId="urn:microsoft.com/office/officeart/2005/8/layout/list1"/>
    <dgm:cxn modelId="{77BC4400-E147-4FA9-8744-561F40D15A3D}" type="presParOf" srcId="{27301E48-FF62-4B80-AC40-1DE5EBA6553D}" destId="{5AC48A6C-5F38-4516-A4ED-9D5DE23837D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19A140-8737-4F08-94FD-2ABAC12AFEB4}"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E196DE56-0168-4652-8D43-C007EBA3A746}">
      <dgm:prSet/>
      <dgm:spPr/>
      <dgm:t>
        <a:bodyPr/>
        <a:lstStyle/>
        <a:p>
          <a:r>
            <a:rPr lang="en-US"/>
            <a:t>POOLED TRUST</a:t>
          </a:r>
        </a:p>
      </dgm:t>
    </dgm:pt>
    <dgm:pt modelId="{49E264EE-F02F-4A51-BABC-9BBBE6B71B1A}" type="parTrans" cxnId="{2F026B80-3A7F-4700-A199-D44F2860F85B}">
      <dgm:prSet/>
      <dgm:spPr/>
      <dgm:t>
        <a:bodyPr/>
        <a:lstStyle/>
        <a:p>
          <a:endParaRPr lang="en-US"/>
        </a:p>
      </dgm:t>
    </dgm:pt>
    <dgm:pt modelId="{AEFAF6BA-F585-483D-B264-2EDECE40A9B7}" type="sibTrans" cxnId="{2F026B80-3A7F-4700-A199-D44F2860F85B}">
      <dgm:prSet/>
      <dgm:spPr/>
      <dgm:t>
        <a:bodyPr/>
        <a:lstStyle/>
        <a:p>
          <a:endParaRPr lang="en-US"/>
        </a:p>
      </dgm:t>
    </dgm:pt>
    <dgm:pt modelId="{A5B14926-0F16-484C-91B2-81BDDC191D5C}">
      <dgm:prSet/>
      <dgm:spPr/>
      <dgm:t>
        <a:bodyPr/>
        <a:lstStyle/>
        <a:p>
          <a:r>
            <a:rPr lang="en-US"/>
            <a:t>Administered by non-profit organization</a:t>
          </a:r>
        </a:p>
      </dgm:t>
    </dgm:pt>
    <dgm:pt modelId="{5F2A1649-BDC9-4D6D-83EC-EEE32A777BE1}" type="parTrans" cxnId="{70AEFA75-B9F7-466F-B576-3B1B32E2C17C}">
      <dgm:prSet/>
      <dgm:spPr/>
      <dgm:t>
        <a:bodyPr/>
        <a:lstStyle/>
        <a:p>
          <a:endParaRPr lang="en-US"/>
        </a:p>
      </dgm:t>
    </dgm:pt>
    <dgm:pt modelId="{B2769E59-3E0F-4B47-A8FD-1F0093BBA16C}" type="sibTrans" cxnId="{70AEFA75-B9F7-466F-B576-3B1B32E2C17C}">
      <dgm:prSet/>
      <dgm:spPr/>
      <dgm:t>
        <a:bodyPr/>
        <a:lstStyle/>
        <a:p>
          <a:endParaRPr lang="en-US"/>
        </a:p>
      </dgm:t>
    </dgm:pt>
    <dgm:pt modelId="{E69AC41C-64D7-4E89-BB98-0018D2728D4F}">
      <dgm:prSet/>
      <dgm:spPr/>
      <dgm:t>
        <a:bodyPr/>
        <a:lstStyle/>
        <a:p>
          <a:r>
            <a:rPr lang="en-US"/>
            <a:t>At death, money stays in trust</a:t>
          </a:r>
        </a:p>
      </dgm:t>
    </dgm:pt>
    <dgm:pt modelId="{25B755CA-955B-4320-9AAA-9796358E40F3}" type="parTrans" cxnId="{3710424E-6AE0-4A14-89F0-49779A947251}">
      <dgm:prSet/>
      <dgm:spPr/>
      <dgm:t>
        <a:bodyPr/>
        <a:lstStyle/>
        <a:p>
          <a:endParaRPr lang="en-US"/>
        </a:p>
      </dgm:t>
    </dgm:pt>
    <dgm:pt modelId="{222E1273-D176-47D2-894D-A09D8B834433}" type="sibTrans" cxnId="{3710424E-6AE0-4A14-89F0-49779A947251}">
      <dgm:prSet/>
      <dgm:spPr/>
      <dgm:t>
        <a:bodyPr/>
        <a:lstStyle/>
        <a:p>
          <a:endParaRPr lang="en-US"/>
        </a:p>
      </dgm:t>
    </dgm:pt>
    <dgm:pt modelId="{F35B0FF5-93BA-4C63-8517-692D50787F67}">
      <dgm:prSet/>
      <dgm:spPr/>
      <dgm:t>
        <a:bodyPr/>
        <a:lstStyle/>
        <a:p>
          <a:r>
            <a:rPr lang="en-US"/>
            <a:t>PAYBACK TRUST</a:t>
          </a:r>
        </a:p>
      </dgm:t>
    </dgm:pt>
    <dgm:pt modelId="{EB6EDA78-8F4A-4A70-B6CE-34D2BE7315D5}" type="parTrans" cxnId="{80ABF897-B283-4402-B37B-F4785BC39AD1}">
      <dgm:prSet/>
      <dgm:spPr/>
      <dgm:t>
        <a:bodyPr/>
        <a:lstStyle/>
        <a:p>
          <a:endParaRPr lang="en-US"/>
        </a:p>
      </dgm:t>
    </dgm:pt>
    <dgm:pt modelId="{9D9FE6C8-499C-48CB-B8B0-3FDDFCF6F4A0}" type="sibTrans" cxnId="{80ABF897-B283-4402-B37B-F4785BC39AD1}">
      <dgm:prSet/>
      <dgm:spPr/>
      <dgm:t>
        <a:bodyPr/>
        <a:lstStyle/>
        <a:p>
          <a:endParaRPr lang="en-US"/>
        </a:p>
      </dgm:t>
    </dgm:pt>
    <dgm:pt modelId="{866B8B68-7C31-47F3-A931-D909D14B3581}">
      <dgm:prSet/>
      <dgm:spPr/>
      <dgm:t>
        <a:bodyPr/>
        <a:lstStyle/>
        <a:p>
          <a:r>
            <a:rPr lang="en-US"/>
            <a:t>Administered privately</a:t>
          </a:r>
        </a:p>
      </dgm:t>
    </dgm:pt>
    <dgm:pt modelId="{E63CC6AD-A5FE-4899-9EF7-B142FDEF5CEF}" type="parTrans" cxnId="{205E4A9A-6583-42C0-8CB5-CF4257246085}">
      <dgm:prSet/>
      <dgm:spPr/>
      <dgm:t>
        <a:bodyPr/>
        <a:lstStyle/>
        <a:p>
          <a:endParaRPr lang="en-US"/>
        </a:p>
      </dgm:t>
    </dgm:pt>
    <dgm:pt modelId="{5279111A-DF22-48B3-92CF-3E023AAC2C0E}" type="sibTrans" cxnId="{205E4A9A-6583-42C0-8CB5-CF4257246085}">
      <dgm:prSet/>
      <dgm:spPr/>
      <dgm:t>
        <a:bodyPr/>
        <a:lstStyle/>
        <a:p>
          <a:endParaRPr lang="en-US"/>
        </a:p>
      </dgm:t>
    </dgm:pt>
    <dgm:pt modelId="{B8E25B72-E67B-4D07-AF54-B48B667F3442}">
      <dgm:prSet/>
      <dgm:spPr/>
      <dgm:t>
        <a:bodyPr/>
        <a:lstStyle/>
        <a:p>
          <a:r>
            <a:rPr lang="en-US"/>
            <a:t>At death, payback Medicaid benefits but then disperse remainder to designated beneficiaries</a:t>
          </a:r>
        </a:p>
      </dgm:t>
    </dgm:pt>
    <dgm:pt modelId="{E2B4BF29-0301-4EF4-9A01-81E01519FD27}" type="parTrans" cxnId="{FF30A9B4-014E-42D1-AAD4-C7FB3B20A6FF}">
      <dgm:prSet/>
      <dgm:spPr/>
      <dgm:t>
        <a:bodyPr/>
        <a:lstStyle/>
        <a:p>
          <a:endParaRPr lang="en-US"/>
        </a:p>
      </dgm:t>
    </dgm:pt>
    <dgm:pt modelId="{36B05B00-17DC-449A-8DB4-715B838B9A98}" type="sibTrans" cxnId="{FF30A9B4-014E-42D1-AAD4-C7FB3B20A6FF}">
      <dgm:prSet/>
      <dgm:spPr/>
      <dgm:t>
        <a:bodyPr/>
        <a:lstStyle/>
        <a:p>
          <a:endParaRPr lang="en-US"/>
        </a:p>
      </dgm:t>
    </dgm:pt>
    <dgm:pt modelId="{C3FE06DE-9846-4F74-8FC5-6B400EFEA677}">
      <dgm:prSet/>
      <dgm:spPr/>
      <dgm:t>
        <a:bodyPr/>
        <a:lstStyle/>
        <a:p>
          <a:r>
            <a:rPr lang="en-US"/>
            <a:t>THIRD PARTY</a:t>
          </a:r>
        </a:p>
      </dgm:t>
    </dgm:pt>
    <dgm:pt modelId="{A85EA85B-9014-43D4-B98F-0E2BC46041AF}" type="parTrans" cxnId="{40273C9C-26E3-4CF3-AD48-C3639A128ABA}">
      <dgm:prSet/>
      <dgm:spPr/>
      <dgm:t>
        <a:bodyPr/>
        <a:lstStyle/>
        <a:p>
          <a:endParaRPr lang="en-US"/>
        </a:p>
      </dgm:t>
    </dgm:pt>
    <dgm:pt modelId="{A5E42FB3-ACC1-40A6-9187-491E1CA11AC4}" type="sibTrans" cxnId="{40273C9C-26E3-4CF3-AD48-C3639A128ABA}">
      <dgm:prSet/>
      <dgm:spPr/>
      <dgm:t>
        <a:bodyPr/>
        <a:lstStyle/>
        <a:p>
          <a:endParaRPr lang="en-US"/>
        </a:p>
      </dgm:t>
    </dgm:pt>
    <dgm:pt modelId="{8D2D44E5-12B7-4B7C-9514-48E3EE864BF2}">
      <dgm:prSet/>
      <dgm:spPr/>
      <dgm:t>
        <a:bodyPr/>
        <a:lstStyle/>
        <a:p>
          <a:r>
            <a:rPr lang="en-US"/>
            <a:t>Administered by third party and not individual</a:t>
          </a:r>
        </a:p>
      </dgm:t>
    </dgm:pt>
    <dgm:pt modelId="{505B8CE9-45AE-4C37-801D-B687505FA775}" type="parTrans" cxnId="{DBE7E69F-0BCC-4713-9DC0-8BDA9785455F}">
      <dgm:prSet/>
      <dgm:spPr/>
      <dgm:t>
        <a:bodyPr/>
        <a:lstStyle/>
        <a:p>
          <a:endParaRPr lang="en-US"/>
        </a:p>
      </dgm:t>
    </dgm:pt>
    <dgm:pt modelId="{EE30DA81-3F08-4344-BB69-F049BFC29033}" type="sibTrans" cxnId="{DBE7E69F-0BCC-4713-9DC0-8BDA9785455F}">
      <dgm:prSet/>
      <dgm:spPr/>
      <dgm:t>
        <a:bodyPr/>
        <a:lstStyle/>
        <a:p>
          <a:endParaRPr lang="en-US"/>
        </a:p>
      </dgm:t>
    </dgm:pt>
    <dgm:pt modelId="{2E132275-9A7D-41EA-8856-FA1E77537994}">
      <dgm:prSet/>
      <dgm:spPr/>
      <dgm:t>
        <a:bodyPr/>
        <a:lstStyle/>
        <a:p>
          <a:r>
            <a:rPr lang="en-US"/>
            <a:t>At death, distributed to family</a:t>
          </a:r>
        </a:p>
      </dgm:t>
    </dgm:pt>
    <dgm:pt modelId="{754337CC-04D9-46B7-8603-DB017D0318CA}" type="parTrans" cxnId="{34FB812C-13A1-4233-BEE8-936FC193A88E}">
      <dgm:prSet/>
      <dgm:spPr/>
      <dgm:t>
        <a:bodyPr/>
        <a:lstStyle/>
        <a:p>
          <a:endParaRPr lang="en-US"/>
        </a:p>
      </dgm:t>
    </dgm:pt>
    <dgm:pt modelId="{960FC3C3-C3AC-40C5-8724-82E20D8409C5}" type="sibTrans" cxnId="{34FB812C-13A1-4233-BEE8-936FC193A88E}">
      <dgm:prSet/>
      <dgm:spPr/>
      <dgm:t>
        <a:bodyPr/>
        <a:lstStyle/>
        <a:p>
          <a:endParaRPr lang="en-US"/>
        </a:p>
      </dgm:t>
    </dgm:pt>
    <dgm:pt modelId="{FE8EB466-0E7B-45DF-8D54-840518897927}" type="pres">
      <dgm:prSet presAssocID="{7619A140-8737-4F08-94FD-2ABAC12AFEB4}" presName="linear" presStyleCnt="0">
        <dgm:presLayoutVars>
          <dgm:dir/>
          <dgm:animLvl val="lvl"/>
          <dgm:resizeHandles val="exact"/>
        </dgm:presLayoutVars>
      </dgm:prSet>
      <dgm:spPr/>
    </dgm:pt>
    <dgm:pt modelId="{7C6E81CD-CC7D-44DC-89EC-B0827A1DA714}" type="pres">
      <dgm:prSet presAssocID="{E196DE56-0168-4652-8D43-C007EBA3A746}" presName="parentLin" presStyleCnt="0"/>
      <dgm:spPr/>
    </dgm:pt>
    <dgm:pt modelId="{5B59EDEE-EE22-482C-8778-346BF5A56ADA}" type="pres">
      <dgm:prSet presAssocID="{E196DE56-0168-4652-8D43-C007EBA3A746}" presName="parentLeftMargin" presStyleLbl="node1" presStyleIdx="0" presStyleCnt="3"/>
      <dgm:spPr/>
    </dgm:pt>
    <dgm:pt modelId="{E6A33790-4F8F-4D0E-8701-A771AE4E27A9}" type="pres">
      <dgm:prSet presAssocID="{E196DE56-0168-4652-8D43-C007EBA3A746}" presName="parentText" presStyleLbl="node1" presStyleIdx="0" presStyleCnt="3">
        <dgm:presLayoutVars>
          <dgm:chMax val="0"/>
          <dgm:bulletEnabled val="1"/>
        </dgm:presLayoutVars>
      </dgm:prSet>
      <dgm:spPr/>
    </dgm:pt>
    <dgm:pt modelId="{4D81A0B8-2B47-472D-B4A7-68A63043A9FA}" type="pres">
      <dgm:prSet presAssocID="{E196DE56-0168-4652-8D43-C007EBA3A746}" presName="negativeSpace" presStyleCnt="0"/>
      <dgm:spPr/>
    </dgm:pt>
    <dgm:pt modelId="{4432B2B9-2206-4530-A673-25B5F4813AAE}" type="pres">
      <dgm:prSet presAssocID="{E196DE56-0168-4652-8D43-C007EBA3A746}" presName="childText" presStyleLbl="conFgAcc1" presStyleIdx="0" presStyleCnt="3">
        <dgm:presLayoutVars>
          <dgm:bulletEnabled val="1"/>
        </dgm:presLayoutVars>
      </dgm:prSet>
      <dgm:spPr/>
    </dgm:pt>
    <dgm:pt modelId="{3AF6ED80-D75E-4E2A-AF17-78448C1F8BD6}" type="pres">
      <dgm:prSet presAssocID="{AEFAF6BA-F585-483D-B264-2EDECE40A9B7}" presName="spaceBetweenRectangles" presStyleCnt="0"/>
      <dgm:spPr/>
    </dgm:pt>
    <dgm:pt modelId="{199BEE1C-7A97-4223-8D30-3C993D54197F}" type="pres">
      <dgm:prSet presAssocID="{F35B0FF5-93BA-4C63-8517-692D50787F67}" presName="parentLin" presStyleCnt="0"/>
      <dgm:spPr/>
    </dgm:pt>
    <dgm:pt modelId="{C3628A17-AAA4-4786-8B5E-8585837C3339}" type="pres">
      <dgm:prSet presAssocID="{F35B0FF5-93BA-4C63-8517-692D50787F67}" presName="parentLeftMargin" presStyleLbl="node1" presStyleIdx="0" presStyleCnt="3"/>
      <dgm:spPr/>
    </dgm:pt>
    <dgm:pt modelId="{F89C7910-9725-42DE-82C4-DAC7C1084DE7}" type="pres">
      <dgm:prSet presAssocID="{F35B0FF5-93BA-4C63-8517-692D50787F67}" presName="parentText" presStyleLbl="node1" presStyleIdx="1" presStyleCnt="3">
        <dgm:presLayoutVars>
          <dgm:chMax val="0"/>
          <dgm:bulletEnabled val="1"/>
        </dgm:presLayoutVars>
      </dgm:prSet>
      <dgm:spPr/>
    </dgm:pt>
    <dgm:pt modelId="{C237C0FC-A654-4419-B26A-21473FD13305}" type="pres">
      <dgm:prSet presAssocID="{F35B0FF5-93BA-4C63-8517-692D50787F67}" presName="negativeSpace" presStyleCnt="0"/>
      <dgm:spPr/>
    </dgm:pt>
    <dgm:pt modelId="{8C0F3468-FF28-44CE-A533-C162B38D6AD2}" type="pres">
      <dgm:prSet presAssocID="{F35B0FF5-93BA-4C63-8517-692D50787F67}" presName="childText" presStyleLbl="conFgAcc1" presStyleIdx="1" presStyleCnt="3">
        <dgm:presLayoutVars>
          <dgm:bulletEnabled val="1"/>
        </dgm:presLayoutVars>
      </dgm:prSet>
      <dgm:spPr/>
    </dgm:pt>
    <dgm:pt modelId="{EE044103-EF0E-4419-9842-65A23E76D9C3}" type="pres">
      <dgm:prSet presAssocID="{9D9FE6C8-499C-48CB-B8B0-3FDDFCF6F4A0}" presName="spaceBetweenRectangles" presStyleCnt="0"/>
      <dgm:spPr/>
    </dgm:pt>
    <dgm:pt modelId="{43D3501B-D02B-4502-866A-70518AE72ADB}" type="pres">
      <dgm:prSet presAssocID="{C3FE06DE-9846-4F74-8FC5-6B400EFEA677}" presName="parentLin" presStyleCnt="0"/>
      <dgm:spPr/>
    </dgm:pt>
    <dgm:pt modelId="{DBE51EC0-0E4C-443D-8D6C-09577B8FAAC3}" type="pres">
      <dgm:prSet presAssocID="{C3FE06DE-9846-4F74-8FC5-6B400EFEA677}" presName="parentLeftMargin" presStyleLbl="node1" presStyleIdx="1" presStyleCnt="3"/>
      <dgm:spPr/>
    </dgm:pt>
    <dgm:pt modelId="{B862DAAD-4D2B-45DF-8556-E41F8E393744}" type="pres">
      <dgm:prSet presAssocID="{C3FE06DE-9846-4F74-8FC5-6B400EFEA677}" presName="parentText" presStyleLbl="node1" presStyleIdx="2" presStyleCnt="3">
        <dgm:presLayoutVars>
          <dgm:chMax val="0"/>
          <dgm:bulletEnabled val="1"/>
        </dgm:presLayoutVars>
      </dgm:prSet>
      <dgm:spPr/>
    </dgm:pt>
    <dgm:pt modelId="{C35D46CC-EAF8-4117-88B1-6E319ADC508B}" type="pres">
      <dgm:prSet presAssocID="{C3FE06DE-9846-4F74-8FC5-6B400EFEA677}" presName="negativeSpace" presStyleCnt="0"/>
      <dgm:spPr/>
    </dgm:pt>
    <dgm:pt modelId="{62ADEAEF-7C45-430B-9C40-7C5AFD2D59A0}" type="pres">
      <dgm:prSet presAssocID="{C3FE06DE-9846-4F74-8FC5-6B400EFEA677}" presName="childText" presStyleLbl="conFgAcc1" presStyleIdx="2" presStyleCnt="3">
        <dgm:presLayoutVars>
          <dgm:bulletEnabled val="1"/>
        </dgm:presLayoutVars>
      </dgm:prSet>
      <dgm:spPr/>
    </dgm:pt>
  </dgm:ptLst>
  <dgm:cxnLst>
    <dgm:cxn modelId="{1181190C-46AE-4B4C-8F76-40FACD674697}" type="presOf" srcId="{7619A140-8737-4F08-94FD-2ABAC12AFEB4}" destId="{FE8EB466-0E7B-45DF-8D54-840518897927}" srcOrd="0" destOrd="0" presId="urn:microsoft.com/office/officeart/2005/8/layout/list1"/>
    <dgm:cxn modelId="{1607A70E-C420-4189-9DA7-6392E61201A4}" type="presOf" srcId="{8D2D44E5-12B7-4B7C-9514-48E3EE864BF2}" destId="{62ADEAEF-7C45-430B-9C40-7C5AFD2D59A0}" srcOrd="0" destOrd="0" presId="urn:microsoft.com/office/officeart/2005/8/layout/list1"/>
    <dgm:cxn modelId="{34FB812C-13A1-4233-BEE8-936FC193A88E}" srcId="{C3FE06DE-9846-4F74-8FC5-6B400EFEA677}" destId="{2E132275-9A7D-41EA-8856-FA1E77537994}" srcOrd="1" destOrd="0" parTransId="{754337CC-04D9-46B7-8603-DB017D0318CA}" sibTransId="{960FC3C3-C3AC-40C5-8724-82E20D8409C5}"/>
    <dgm:cxn modelId="{C6E57734-CF78-47B6-B09A-9DAE57337B68}" type="presOf" srcId="{C3FE06DE-9846-4F74-8FC5-6B400EFEA677}" destId="{B862DAAD-4D2B-45DF-8556-E41F8E393744}" srcOrd="1" destOrd="0" presId="urn:microsoft.com/office/officeart/2005/8/layout/list1"/>
    <dgm:cxn modelId="{5312B945-AC77-4688-8BA7-1B5F14F2A5A6}" type="presOf" srcId="{E196DE56-0168-4652-8D43-C007EBA3A746}" destId="{E6A33790-4F8F-4D0E-8701-A771AE4E27A9}" srcOrd="1" destOrd="0" presId="urn:microsoft.com/office/officeart/2005/8/layout/list1"/>
    <dgm:cxn modelId="{FE767F4D-13FF-40E8-BB71-F8EFF5765C48}" type="presOf" srcId="{B8E25B72-E67B-4D07-AF54-B48B667F3442}" destId="{8C0F3468-FF28-44CE-A533-C162B38D6AD2}" srcOrd="0" destOrd="1" presId="urn:microsoft.com/office/officeart/2005/8/layout/list1"/>
    <dgm:cxn modelId="{3710424E-6AE0-4A14-89F0-49779A947251}" srcId="{E196DE56-0168-4652-8D43-C007EBA3A746}" destId="{E69AC41C-64D7-4E89-BB98-0018D2728D4F}" srcOrd="1" destOrd="0" parTransId="{25B755CA-955B-4320-9AAA-9796358E40F3}" sibTransId="{222E1273-D176-47D2-894D-A09D8B834433}"/>
    <dgm:cxn modelId="{70AEFA75-B9F7-466F-B576-3B1B32E2C17C}" srcId="{E196DE56-0168-4652-8D43-C007EBA3A746}" destId="{A5B14926-0F16-484C-91B2-81BDDC191D5C}" srcOrd="0" destOrd="0" parTransId="{5F2A1649-BDC9-4D6D-83EC-EEE32A777BE1}" sibTransId="{B2769E59-3E0F-4B47-A8FD-1F0093BBA16C}"/>
    <dgm:cxn modelId="{2F026B80-3A7F-4700-A199-D44F2860F85B}" srcId="{7619A140-8737-4F08-94FD-2ABAC12AFEB4}" destId="{E196DE56-0168-4652-8D43-C007EBA3A746}" srcOrd="0" destOrd="0" parTransId="{49E264EE-F02F-4A51-BABC-9BBBE6B71B1A}" sibTransId="{AEFAF6BA-F585-483D-B264-2EDECE40A9B7}"/>
    <dgm:cxn modelId="{4365B38C-92F5-4B5C-AF4B-CFE06B260A0A}" type="presOf" srcId="{A5B14926-0F16-484C-91B2-81BDDC191D5C}" destId="{4432B2B9-2206-4530-A673-25B5F4813AAE}" srcOrd="0" destOrd="0" presId="urn:microsoft.com/office/officeart/2005/8/layout/list1"/>
    <dgm:cxn modelId="{A391D38E-5539-4C00-ACDA-6216C46F3E54}" type="presOf" srcId="{F35B0FF5-93BA-4C63-8517-692D50787F67}" destId="{F89C7910-9725-42DE-82C4-DAC7C1084DE7}" srcOrd="1" destOrd="0" presId="urn:microsoft.com/office/officeart/2005/8/layout/list1"/>
    <dgm:cxn modelId="{80ABF897-B283-4402-B37B-F4785BC39AD1}" srcId="{7619A140-8737-4F08-94FD-2ABAC12AFEB4}" destId="{F35B0FF5-93BA-4C63-8517-692D50787F67}" srcOrd="1" destOrd="0" parTransId="{EB6EDA78-8F4A-4A70-B6CE-34D2BE7315D5}" sibTransId="{9D9FE6C8-499C-48CB-B8B0-3FDDFCF6F4A0}"/>
    <dgm:cxn modelId="{205E4A9A-6583-42C0-8CB5-CF4257246085}" srcId="{F35B0FF5-93BA-4C63-8517-692D50787F67}" destId="{866B8B68-7C31-47F3-A931-D909D14B3581}" srcOrd="0" destOrd="0" parTransId="{E63CC6AD-A5FE-4899-9EF7-B142FDEF5CEF}" sibTransId="{5279111A-DF22-48B3-92CF-3E023AAC2C0E}"/>
    <dgm:cxn modelId="{40273C9C-26E3-4CF3-AD48-C3639A128ABA}" srcId="{7619A140-8737-4F08-94FD-2ABAC12AFEB4}" destId="{C3FE06DE-9846-4F74-8FC5-6B400EFEA677}" srcOrd="2" destOrd="0" parTransId="{A85EA85B-9014-43D4-B98F-0E2BC46041AF}" sibTransId="{A5E42FB3-ACC1-40A6-9187-491E1CA11AC4}"/>
    <dgm:cxn modelId="{DBE7E69F-0BCC-4713-9DC0-8BDA9785455F}" srcId="{C3FE06DE-9846-4F74-8FC5-6B400EFEA677}" destId="{8D2D44E5-12B7-4B7C-9514-48E3EE864BF2}" srcOrd="0" destOrd="0" parTransId="{505B8CE9-45AE-4C37-801D-B687505FA775}" sibTransId="{EE30DA81-3F08-4344-BB69-F049BFC29033}"/>
    <dgm:cxn modelId="{7A8E83B0-B30E-44E6-B016-EFC07EAA8973}" type="presOf" srcId="{C3FE06DE-9846-4F74-8FC5-6B400EFEA677}" destId="{DBE51EC0-0E4C-443D-8D6C-09577B8FAAC3}" srcOrd="0" destOrd="0" presId="urn:microsoft.com/office/officeart/2005/8/layout/list1"/>
    <dgm:cxn modelId="{73F79EB3-585C-42ED-A42C-13083CFC79FE}" type="presOf" srcId="{866B8B68-7C31-47F3-A931-D909D14B3581}" destId="{8C0F3468-FF28-44CE-A533-C162B38D6AD2}" srcOrd="0" destOrd="0" presId="urn:microsoft.com/office/officeart/2005/8/layout/list1"/>
    <dgm:cxn modelId="{FF30A9B4-014E-42D1-AAD4-C7FB3B20A6FF}" srcId="{F35B0FF5-93BA-4C63-8517-692D50787F67}" destId="{B8E25B72-E67B-4D07-AF54-B48B667F3442}" srcOrd="1" destOrd="0" parTransId="{E2B4BF29-0301-4EF4-9A01-81E01519FD27}" sibTransId="{36B05B00-17DC-449A-8DB4-715B838B9A98}"/>
    <dgm:cxn modelId="{9CDB5BB5-EADC-4F4E-9354-DE2CB388B3FE}" type="presOf" srcId="{E69AC41C-64D7-4E89-BB98-0018D2728D4F}" destId="{4432B2B9-2206-4530-A673-25B5F4813AAE}" srcOrd="0" destOrd="1" presId="urn:microsoft.com/office/officeart/2005/8/layout/list1"/>
    <dgm:cxn modelId="{836A93BB-6BBF-43CE-AE42-0D4E4DEEDB97}" type="presOf" srcId="{2E132275-9A7D-41EA-8856-FA1E77537994}" destId="{62ADEAEF-7C45-430B-9C40-7C5AFD2D59A0}" srcOrd="0" destOrd="1" presId="urn:microsoft.com/office/officeart/2005/8/layout/list1"/>
    <dgm:cxn modelId="{4AEA46E9-189A-4BB9-B1E1-05A7BF1090B4}" type="presOf" srcId="{F35B0FF5-93BA-4C63-8517-692D50787F67}" destId="{C3628A17-AAA4-4786-8B5E-8585837C3339}" srcOrd="0" destOrd="0" presId="urn:microsoft.com/office/officeart/2005/8/layout/list1"/>
    <dgm:cxn modelId="{F925ECF6-10F5-4B25-9C63-0507E7276405}" type="presOf" srcId="{E196DE56-0168-4652-8D43-C007EBA3A746}" destId="{5B59EDEE-EE22-482C-8778-346BF5A56ADA}" srcOrd="0" destOrd="0" presId="urn:microsoft.com/office/officeart/2005/8/layout/list1"/>
    <dgm:cxn modelId="{2C3BF3B7-CE38-48DA-93E7-FD2F74C1AE38}" type="presParOf" srcId="{FE8EB466-0E7B-45DF-8D54-840518897927}" destId="{7C6E81CD-CC7D-44DC-89EC-B0827A1DA714}" srcOrd="0" destOrd="0" presId="urn:microsoft.com/office/officeart/2005/8/layout/list1"/>
    <dgm:cxn modelId="{B3BF2CF6-C6D6-4916-A405-F5249BC0CF3A}" type="presParOf" srcId="{7C6E81CD-CC7D-44DC-89EC-B0827A1DA714}" destId="{5B59EDEE-EE22-482C-8778-346BF5A56ADA}" srcOrd="0" destOrd="0" presId="urn:microsoft.com/office/officeart/2005/8/layout/list1"/>
    <dgm:cxn modelId="{BFD0038D-6648-42DD-A0B5-D2410B8A8806}" type="presParOf" srcId="{7C6E81CD-CC7D-44DC-89EC-B0827A1DA714}" destId="{E6A33790-4F8F-4D0E-8701-A771AE4E27A9}" srcOrd="1" destOrd="0" presId="urn:microsoft.com/office/officeart/2005/8/layout/list1"/>
    <dgm:cxn modelId="{508121C1-9DF9-4071-88E2-EE9B7C419E0A}" type="presParOf" srcId="{FE8EB466-0E7B-45DF-8D54-840518897927}" destId="{4D81A0B8-2B47-472D-B4A7-68A63043A9FA}" srcOrd="1" destOrd="0" presId="urn:microsoft.com/office/officeart/2005/8/layout/list1"/>
    <dgm:cxn modelId="{FEAE1FF0-FE98-4771-BB5B-0FD855BB5D54}" type="presParOf" srcId="{FE8EB466-0E7B-45DF-8D54-840518897927}" destId="{4432B2B9-2206-4530-A673-25B5F4813AAE}" srcOrd="2" destOrd="0" presId="urn:microsoft.com/office/officeart/2005/8/layout/list1"/>
    <dgm:cxn modelId="{94F4BF40-BE7F-4962-80D6-7E50A1848CEF}" type="presParOf" srcId="{FE8EB466-0E7B-45DF-8D54-840518897927}" destId="{3AF6ED80-D75E-4E2A-AF17-78448C1F8BD6}" srcOrd="3" destOrd="0" presId="urn:microsoft.com/office/officeart/2005/8/layout/list1"/>
    <dgm:cxn modelId="{22CCEE3D-0A6C-4F34-ABC3-1D7E837DE39C}" type="presParOf" srcId="{FE8EB466-0E7B-45DF-8D54-840518897927}" destId="{199BEE1C-7A97-4223-8D30-3C993D54197F}" srcOrd="4" destOrd="0" presId="urn:microsoft.com/office/officeart/2005/8/layout/list1"/>
    <dgm:cxn modelId="{7682F0E9-A4D0-4E6A-A93C-6FA6AE20B6E6}" type="presParOf" srcId="{199BEE1C-7A97-4223-8D30-3C993D54197F}" destId="{C3628A17-AAA4-4786-8B5E-8585837C3339}" srcOrd="0" destOrd="0" presId="urn:microsoft.com/office/officeart/2005/8/layout/list1"/>
    <dgm:cxn modelId="{ACF66A05-5600-47C1-901D-C6D94E85E814}" type="presParOf" srcId="{199BEE1C-7A97-4223-8D30-3C993D54197F}" destId="{F89C7910-9725-42DE-82C4-DAC7C1084DE7}" srcOrd="1" destOrd="0" presId="urn:microsoft.com/office/officeart/2005/8/layout/list1"/>
    <dgm:cxn modelId="{D56CADBF-B431-48AC-A0EA-6C184D288F19}" type="presParOf" srcId="{FE8EB466-0E7B-45DF-8D54-840518897927}" destId="{C237C0FC-A654-4419-B26A-21473FD13305}" srcOrd="5" destOrd="0" presId="urn:microsoft.com/office/officeart/2005/8/layout/list1"/>
    <dgm:cxn modelId="{BECA5407-4F5D-46E9-8346-34BDCFABE257}" type="presParOf" srcId="{FE8EB466-0E7B-45DF-8D54-840518897927}" destId="{8C0F3468-FF28-44CE-A533-C162B38D6AD2}" srcOrd="6" destOrd="0" presId="urn:microsoft.com/office/officeart/2005/8/layout/list1"/>
    <dgm:cxn modelId="{E105A3C8-F662-4E9B-A413-CF0985F96A0D}" type="presParOf" srcId="{FE8EB466-0E7B-45DF-8D54-840518897927}" destId="{EE044103-EF0E-4419-9842-65A23E76D9C3}" srcOrd="7" destOrd="0" presId="urn:microsoft.com/office/officeart/2005/8/layout/list1"/>
    <dgm:cxn modelId="{CBB10BAF-4CDE-4388-9594-ED2399B97D13}" type="presParOf" srcId="{FE8EB466-0E7B-45DF-8D54-840518897927}" destId="{43D3501B-D02B-4502-866A-70518AE72ADB}" srcOrd="8" destOrd="0" presId="urn:microsoft.com/office/officeart/2005/8/layout/list1"/>
    <dgm:cxn modelId="{EC599F94-4161-4DD2-92E2-6CA1F2DFFED0}" type="presParOf" srcId="{43D3501B-D02B-4502-866A-70518AE72ADB}" destId="{DBE51EC0-0E4C-443D-8D6C-09577B8FAAC3}" srcOrd="0" destOrd="0" presId="urn:microsoft.com/office/officeart/2005/8/layout/list1"/>
    <dgm:cxn modelId="{91A364FD-B5A9-43A9-9C9D-1C62E1B1E93E}" type="presParOf" srcId="{43D3501B-D02B-4502-866A-70518AE72ADB}" destId="{B862DAAD-4D2B-45DF-8556-E41F8E393744}" srcOrd="1" destOrd="0" presId="urn:microsoft.com/office/officeart/2005/8/layout/list1"/>
    <dgm:cxn modelId="{B2D93902-B892-41E0-81A1-485D586E4C7F}" type="presParOf" srcId="{FE8EB466-0E7B-45DF-8D54-840518897927}" destId="{C35D46CC-EAF8-4117-88B1-6E319ADC508B}" srcOrd="9" destOrd="0" presId="urn:microsoft.com/office/officeart/2005/8/layout/list1"/>
    <dgm:cxn modelId="{F76A7A62-A5B8-44F1-B294-4BE0017B5691}" type="presParOf" srcId="{FE8EB466-0E7B-45DF-8D54-840518897927}" destId="{62ADEAEF-7C45-430B-9C40-7C5AFD2D59A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FCA564-D7E8-4023-A1D1-479C8F0D46A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B17E50E-DB73-49AA-B950-9113C8C652F3}">
      <dgm:prSet/>
      <dgm:spPr/>
      <dgm:t>
        <a:bodyPr/>
        <a:lstStyle/>
        <a:p>
          <a:r>
            <a:rPr lang="en-US"/>
            <a:t>14-15 years</a:t>
          </a:r>
        </a:p>
      </dgm:t>
    </dgm:pt>
    <dgm:pt modelId="{943ABCC1-9F61-427E-8ECD-6268B719EF46}" type="parTrans" cxnId="{D396BE6C-F807-4314-BE0D-908FB25E4B37}">
      <dgm:prSet/>
      <dgm:spPr/>
      <dgm:t>
        <a:bodyPr/>
        <a:lstStyle/>
        <a:p>
          <a:endParaRPr lang="en-US"/>
        </a:p>
      </dgm:t>
    </dgm:pt>
    <dgm:pt modelId="{52D5BBF2-C03A-46EA-A2DC-E87886F3D2AE}" type="sibTrans" cxnId="{D396BE6C-F807-4314-BE0D-908FB25E4B37}">
      <dgm:prSet/>
      <dgm:spPr/>
      <dgm:t>
        <a:bodyPr/>
        <a:lstStyle/>
        <a:p>
          <a:endParaRPr lang="en-US"/>
        </a:p>
      </dgm:t>
    </dgm:pt>
    <dgm:pt modelId="{7EDEB03E-B41F-4E32-9AD9-3A077063A9CB}">
      <dgm:prSet/>
      <dgm:spPr/>
      <dgm:t>
        <a:bodyPr/>
        <a:lstStyle/>
        <a:p>
          <a:r>
            <a:rPr lang="en-US" dirty="0"/>
            <a:t>Set up Bank Account</a:t>
          </a:r>
        </a:p>
      </dgm:t>
    </dgm:pt>
    <dgm:pt modelId="{177D20DA-9FF8-448D-BCE1-504764C3EB9C}" type="parTrans" cxnId="{3F8CFD5F-29C6-4A52-9B4E-A2D0E266D2D5}">
      <dgm:prSet/>
      <dgm:spPr/>
      <dgm:t>
        <a:bodyPr/>
        <a:lstStyle/>
        <a:p>
          <a:endParaRPr lang="en-US"/>
        </a:p>
      </dgm:t>
    </dgm:pt>
    <dgm:pt modelId="{DA163EF1-A390-43F1-9B80-C2D56DDFA5C5}" type="sibTrans" cxnId="{3F8CFD5F-29C6-4A52-9B4E-A2D0E266D2D5}">
      <dgm:prSet/>
      <dgm:spPr/>
      <dgm:t>
        <a:bodyPr/>
        <a:lstStyle/>
        <a:p>
          <a:endParaRPr lang="en-US"/>
        </a:p>
      </dgm:t>
    </dgm:pt>
    <dgm:pt modelId="{CD3FA062-0F6D-48E0-846E-57F93D3CBBD2}">
      <dgm:prSet/>
      <dgm:spPr/>
      <dgm:t>
        <a:bodyPr/>
        <a:lstStyle/>
        <a:p>
          <a:r>
            <a:rPr lang="en-US" dirty="0"/>
            <a:t>Research Special Needs Trust and Able Accounts</a:t>
          </a:r>
        </a:p>
      </dgm:t>
    </dgm:pt>
    <dgm:pt modelId="{D0D380AE-AB5E-465D-A225-6103C6451F79}" type="parTrans" cxnId="{445CD08D-4C20-478F-8ECF-1921F68B307B}">
      <dgm:prSet/>
      <dgm:spPr/>
      <dgm:t>
        <a:bodyPr/>
        <a:lstStyle/>
        <a:p>
          <a:endParaRPr lang="en-US"/>
        </a:p>
      </dgm:t>
    </dgm:pt>
    <dgm:pt modelId="{EFF6BFAB-60B4-4E50-8EEE-A79DAF562A7C}" type="sibTrans" cxnId="{445CD08D-4C20-478F-8ECF-1921F68B307B}">
      <dgm:prSet/>
      <dgm:spPr/>
      <dgm:t>
        <a:bodyPr/>
        <a:lstStyle/>
        <a:p>
          <a:endParaRPr lang="en-US"/>
        </a:p>
      </dgm:t>
    </dgm:pt>
    <dgm:pt modelId="{0172694C-18D9-4769-BD7C-DBB41CB41F49}">
      <dgm:prSet/>
      <dgm:spPr/>
      <dgm:t>
        <a:bodyPr/>
        <a:lstStyle/>
        <a:p>
          <a:r>
            <a:rPr lang="en-US"/>
            <a:t>16-17 years</a:t>
          </a:r>
        </a:p>
      </dgm:t>
    </dgm:pt>
    <dgm:pt modelId="{D73EB3C0-0353-44D1-A98C-3FA3DC1AA650}" type="parTrans" cxnId="{ABBB30C4-697C-4507-B59D-0D147D1C5F30}">
      <dgm:prSet/>
      <dgm:spPr/>
      <dgm:t>
        <a:bodyPr/>
        <a:lstStyle/>
        <a:p>
          <a:endParaRPr lang="en-US"/>
        </a:p>
      </dgm:t>
    </dgm:pt>
    <dgm:pt modelId="{8169D1EA-C9EF-4140-9A3F-380945EFB923}" type="sibTrans" cxnId="{ABBB30C4-697C-4507-B59D-0D147D1C5F30}">
      <dgm:prSet/>
      <dgm:spPr/>
      <dgm:t>
        <a:bodyPr/>
        <a:lstStyle/>
        <a:p>
          <a:endParaRPr lang="en-US"/>
        </a:p>
      </dgm:t>
    </dgm:pt>
    <dgm:pt modelId="{AB3A6807-2448-4C53-A7EB-C7B1D8D310FB}">
      <dgm:prSet/>
      <dgm:spPr/>
      <dgm:t>
        <a:bodyPr/>
        <a:lstStyle/>
        <a:p>
          <a:r>
            <a:rPr lang="en-US" dirty="0"/>
            <a:t>Obtain State ID</a:t>
          </a:r>
        </a:p>
      </dgm:t>
    </dgm:pt>
    <dgm:pt modelId="{C674897C-F53D-43B0-B6D4-313BB3970834}" type="parTrans" cxnId="{CCB532B8-E710-45EE-AE6B-16DB2F39B18F}">
      <dgm:prSet/>
      <dgm:spPr/>
      <dgm:t>
        <a:bodyPr/>
        <a:lstStyle/>
        <a:p>
          <a:endParaRPr lang="en-US"/>
        </a:p>
      </dgm:t>
    </dgm:pt>
    <dgm:pt modelId="{D74C5A48-7AF8-4054-A3E0-D29ACBA826A0}" type="sibTrans" cxnId="{CCB532B8-E710-45EE-AE6B-16DB2F39B18F}">
      <dgm:prSet/>
      <dgm:spPr/>
      <dgm:t>
        <a:bodyPr/>
        <a:lstStyle/>
        <a:p>
          <a:endParaRPr lang="en-US"/>
        </a:p>
      </dgm:t>
    </dgm:pt>
    <dgm:pt modelId="{BE95D6D2-C24C-46F4-9B23-58D2C610B32B}">
      <dgm:prSet/>
      <dgm:spPr/>
      <dgm:t>
        <a:bodyPr/>
        <a:lstStyle/>
        <a:p>
          <a:r>
            <a:rPr lang="en-US"/>
            <a:t>18-21 years</a:t>
          </a:r>
        </a:p>
      </dgm:t>
    </dgm:pt>
    <dgm:pt modelId="{29C9015C-CA79-401A-9A8A-E9738FD3FAAE}" type="parTrans" cxnId="{390F9777-F4F8-4E03-BC6E-65DB006AD30C}">
      <dgm:prSet/>
      <dgm:spPr/>
      <dgm:t>
        <a:bodyPr/>
        <a:lstStyle/>
        <a:p>
          <a:endParaRPr lang="en-US"/>
        </a:p>
      </dgm:t>
    </dgm:pt>
    <dgm:pt modelId="{F579A20C-CB7F-4022-901D-EB925FD3720D}" type="sibTrans" cxnId="{390F9777-F4F8-4E03-BC6E-65DB006AD30C}">
      <dgm:prSet/>
      <dgm:spPr/>
      <dgm:t>
        <a:bodyPr/>
        <a:lstStyle/>
        <a:p>
          <a:endParaRPr lang="en-US"/>
        </a:p>
      </dgm:t>
    </dgm:pt>
    <dgm:pt modelId="{AB922B72-588A-4044-B4ED-90A7781363DB}">
      <dgm:prSet/>
      <dgm:spPr/>
      <dgm:t>
        <a:bodyPr/>
        <a:lstStyle/>
        <a:p>
          <a:r>
            <a:rPr lang="en-US" dirty="0"/>
            <a:t>Apply for SSI</a:t>
          </a:r>
        </a:p>
      </dgm:t>
    </dgm:pt>
    <dgm:pt modelId="{DC544EF6-E7E8-4D2F-94F5-EA5DAE70C460}" type="parTrans" cxnId="{4F3BE03C-1D38-44F8-94BA-0A0A5726AF6A}">
      <dgm:prSet/>
      <dgm:spPr/>
      <dgm:t>
        <a:bodyPr/>
        <a:lstStyle/>
        <a:p>
          <a:endParaRPr lang="en-US"/>
        </a:p>
      </dgm:t>
    </dgm:pt>
    <dgm:pt modelId="{CC08CC7E-6199-48F1-926C-4A5EFF04AF9E}" type="sibTrans" cxnId="{4F3BE03C-1D38-44F8-94BA-0A0A5726AF6A}">
      <dgm:prSet/>
      <dgm:spPr/>
      <dgm:t>
        <a:bodyPr/>
        <a:lstStyle/>
        <a:p>
          <a:endParaRPr lang="en-US"/>
        </a:p>
      </dgm:t>
    </dgm:pt>
    <dgm:pt modelId="{0BCF5EB7-63FD-4845-917C-EADAAC1347F0}">
      <dgm:prSet/>
      <dgm:spPr/>
      <dgm:t>
        <a:bodyPr/>
        <a:lstStyle/>
        <a:p>
          <a:r>
            <a:rPr lang="en-US" dirty="0"/>
            <a:t>Research and prepare to apply for SSI</a:t>
          </a:r>
        </a:p>
      </dgm:t>
    </dgm:pt>
    <dgm:pt modelId="{9719BB35-F37C-4156-B406-352C44BDEF17}" type="parTrans" cxnId="{D32C1BFA-33F6-46D8-9BCE-E13692C8E537}">
      <dgm:prSet/>
      <dgm:spPr/>
      <dgm:t>
        <a:bodyPr/>
        <a:lstStyle/>
        <a:p>
          <a:endParaRPr lang="en-US"/>
        </a:p>
      </dgm:t>
    </dgm:pt>
    <dgm:pt modelId="{5C45FA8A-A765-4387-B071-C5B5049D5295}" type="sibTrans" cxnId="{D32C1BFA-33F6-46D8-9BCE-E13692C8E537}">
      <dgm:prSet/>
      <dgm:spPr/>
      <dgm:t>
        <a:bodyPr/>
        <a:lstStyle/>
        <a:p>
          <a:endParaRPr lang="en-US"/>
        </a:p>
      </dgm:t>
    </dgm:pt>
    <dgm:pt modelId="{A98695B3-4767-4B0D-82E0-5D24ED2CF63D}">
      <dgm:prSet/>
      <dgm:spPr/>
      <dgm:t>
        <a:bodyPr/>
        <a:lstStyle/>
        <a:p>
          <a:r>
            <a:rPr lang="en-US" dirty="0"/>
            <a:t>Set up Trust</a:t>
          </a:r>
        </a:p>
      </dgm:t>
    </dgm:pt>
    <dgm:pt modelId="{C9EC5C7F-D983-4A89-8478-13FCFC9A3EDA}" type="parTrans" cxnId="{85DB18D9-DA40-4044-9A85-DA21D048C9C0}">
      <dgm:prSet/>
      <dgm:spPr/>
      <dgm:t>
        <a:bodyPr/>
        <a:lstStyle/>
        <a:p>
          <a:endParaRPr lang="en-US"/>
        </a:p>
      </dgm:t>
    </dgm:pt>
    <dgm:pt modelId="{7F6EFC2B-0E45-415D-85E6-E106BFF78940}" type="sibTrans" cxnId="{85DB18D9-DA40-4044-9A85-DA21D048C9C0}">
      <dgm:prSet/>
      <dgm:spPr/>
      <dgm:t>
        <a:bodyPr/>
        <a:lstStyle/>
        <a:p>
          <a:endParaRPr lang="en-US"/>
        </a:p>
      </dgm:t>
    </dgm:pt>
    <dgm:pt modelId="{D563B0EC-4F45-4F77-A8C6-63DB9E013ACF}">
      <dgm:prSet/>
      <dgm:spPr/>
      <dgm:t>
        <a:bodyPr/>
        <a:lstStyle/>
        <a:p>
          <a:r>
            <a:rPr lang="en-US" dirty="0"/>
            <a:t>Research about health insurance</a:t>
          </a:r>
        </a:p>
      </dgm:t>
    </dgm:pt>
    <dgm:pt modelId="{EAF038C7-9C72-4700-81C6-DDC51E219D21}" type="parTrans" cxnId="{24F94D1A-1FDE-4442-B4E4-671BF7C3A6AE}">
      <dgm:prSet/>
      <dgm:spPr/>
      <dgm:t>
        <a:bodyPr/>
        <a:lstStyle/>
        <a:p>
          <a:endParaRPr lang="en-US"/>
        </a:p>
      </dgm:t>
    </dgm:pt>
    <dgm:pt modelId="{045A7B84-50B7-423E-A71E-5FEA143DE8B5}" type="sibTrans" cxnId="{24F94D1A-1FDE-4442-B4E4-671BF7C3A6AE}">
      <dgm:prSet/>
      <dgm:spPr/>
      <dgm:t>
        <a:bodyPr/>
        <a:lstStyle/>
        <a:p>
          <a:endParaRPr lang="en-US"/>
        </a:p>
      </dgm:t>
    </dgm:pt>
    <dgm:pt modelId="{0FCDD25F-F610-488F-90A2-C1199C40BBD4}">
      <dgm:prSet/>
      <dgm:spPr/>
      <dgm:t>
        <a:bodyPr/>
        <a:lstStyle/>
        <a:p>
          <a:r>
            <a:rPr lang="en-US" dirty="0"/>
            <a:t>Manage bank account independently/interdependently</a:t>
          </a:r>
        </a:p>
      </dgm:t>
    </dgm:pt>
    <dgm:pt modelId="{BFF1E816-899C-4FD3-ADAD-D7F1E43B514B}" type="parTrans" cxnId="{F1C56EB0-8172-44FE-A471-0073D79958E7}">
      <dgm:prSet/>
      <dgm:spPr/>
      <dgm:t>
        <a:bodyPr/>
        <a:lstStyle/>
        <a:p>
          <a:endParaRPr lang="en-US"/>
        </a:p>
      </dgm:t>
    </dgm:pt>
    <dgm:pt modelId="{37A1480E-68A6-4413-8466-3342D2DE61D2}" type="sibTrans" cxnId="{F1C56EB0-8172-44FE-A471-0073D79958E7}">
      <dgm:prSet/>
      <dgm:spPr/>
      <dgm:t>
        <a:bodyPr/>
        <a:lstStyle/>
        <a:p>
          <a:endParaRPr lang="en-US"/>
        </a:p>
      </dgm:t>
    </dgm:pt>
    <dgm:pt modelId="{C9FD7E77-5EE2-4FFA-828B-0E02522B69B2}">
      <dgm:prSet/>
      <dgm:spPr/>
      <dgm:t>
        <a:bodyPr/>
        <a:lstStyle/>
        <a:p>
          <a:r>
            <a:rPr lang="en-US" dirty="0"/>
            <a:t>Research Health insurance</a:t>
          </a:r>
        </a:p>
      </dgm:t>
    </dgm:pt>
    <dgm:pt modelId="{588B07D5-6A3A-457B-BD89-1D3B7A6C46D6}" type="parTrans" cxnId="{A4241606-6210-4C78-B131-CE22DD7E0339}">
      <dgm:prSet/>
      <dgm:spPr/>
    </dgm:pt>
    <dgm:pt modelId="{48200413-1E44-4BE7-B733-E6F648C29EC2}" type="sibTrans" cxnId="{A4241606-6210-4C78-B131-CE22DD7E0339}">
      <dgm:prSet/>
      <dgm:spPr/>
    </dgm:pt>
    <dgm:pt modelId="{F00F111D-0A5C-4997-A5AA-572A9A0FCB40}">
      <dgm:prSet/>
      <dgm:spPr/>
      <dgm:t>
        <a:bodyPr/>
        <a:lstStyle/>
        <a:p>
          <a:r>
            <a:rPr lang="en-US" dirty="0"/>
            <a:t>Appy for Waivers</a:t>
          </a:r>
        </a:p>
      </dgm:t>
    </dgm:pt>
    <dgm:pt modelId="{DAE2F717-144E-4369-95E7-C86F44BF55BD}" type="parTrans" cxnId="{CD632886-08C5-464B-B80B-CEE0980A6CC5}">
      <dgm:prSet/>
      <dgm:spPr/>
    </dgm:pt>
    <dgm:pt modelId="{415E0563-FE9B-4EE2-AA14-DF9D15DB0C19}" type="sibTrans" cxnId="{CD632886-08C5-464B-B80B-CEE0980A6CC5}">
      <dgm:prSet/>
      <dgm:spPr/>
    </dgm:pt>
    <dgm:pt modelId="{E4C2B062-AED4-401E-9C9B-2B783C09A60C}" type="pres">
      <dgm:prSet presAssocID="{8DFCA564-D7E8-4023-A1D1-479C8F0D46A4}" presName="Name0" presStyleCnt="0">
        <dgm:presLayoutVars>
          <dgm:dir/>
          <dgm:animLvl val="lvl"/>
          <dgm:resizeHandles val="exact"/>
        </dgm:presLayoutVars>
      </dgm:prSet>
      <dgm:spPr/>
    </dgm:pt>
    <dgm:pt modelId="{187A791E-20F8-4A7C-BF19-E66C03F32550}" type="pres">
      <dgm:prSet presAssocID="{7B17E50E-DB73-49AA-B950-9113C8C652F3}" presName="composite" presStyleCnt="0"/>
      <dgm:spPr/>
    </dgm:pt>
    <dgm:pt modelId="{9497D1C5-4219-43B3-AC25-D03A9F6FD7DF}" type="pres">
      <dgm:prSet presAssocID="{7B17E50E-DB73-49AA-B950-9113C8C652F3}" presName="parTx" presStyleLbl="alignNode1" presStyleIdx="0" presStyleCnt="3">
        <dgm:presLayoutVars>
          <dgm:chMax val="0"/>
          <dgm:chPref val="0"/>
          <dgm:bulletEnabled val="1"/>
        </dgm:presLayoutVars>
      </dgm:prSet>
      <dgm:spPr/>
    </dgm:pt>
    <dgm:pt modelId="{BA8231EF-635D-4CEC-87C7-81429E9BDF56}" type="pres">
      <dgm:prSet presAssocID="{7B17E50E-DB73-49AA-B950-9113C8C652F3}" presName="desTx" presStyleLbl="alignAccFollowNode1" presStyleIdx="0" presStyleCnt="3">
        <dgm:presLayoutVars>
          <dgm:bulletEnabled val="1"/>
        </dgm:presLayoutVars>
      </dgm:prSet>
      <dgm:spPr/>
    </dgm:pt>
    <dgm:pt modelId="{D819F93C-7F8E-47B5-90F2-2A25E7EA1F3F}" type="pres">
      <dgm:prSet presAssocID="{52D5BBF2-C03A-46EA-A2DC-E87886F3D2AE}" presName="space" presStyleCnt="0"/>
      <dgm:spPr/>
    </dgm:pt>
    <dgm:pt modelId="{02B8D855-1CE3-4BC1-9831-E68820E9C202}" type="pres">
      <dgm:prSet presAssocID="{0172694C-18D9-4769-BD7C-DBB41CB41F49}" presName="composite" presStyleCnt="0"/>
      <dgm:spPr/>
    </dgm:pt>
    <dgm:pt modelId="{6DCC9A7B-3131-41A5-8477-340EE1BE90E9}" type="pres">
      <dgm:prSet presAssocID="{0172694C-18D9-4769-BD7C-DBB41CB41F49}" presName="parTx" presStyleLbl="alignNode1" presStyleIdx="1" presStyleCnt="3">
        <dgm:presLayoutVars>
          <dgm:chMax val="0"/>
          <dgm:chPref val="0"/>
          <dgm:bulletEnabled val="1"/>
        </dgm:presLayoutVars>
      </dgm:prSet>
      <dgm:spPr/>
    </dgm:pt>
    <dgm:pt modelId="{4207BE05-841C-4374-A89B-CA1BB54C3522}" type="pres">
      <dgm:prSet presAssocID="{0172694C-18D9-4769-BD7C-DBB41CB41F49}" presName="desTx" presStyleLbl="alignAccFollowNode1" presStyleIdx="1" presStyleCnt="3">
        <dgm:presLayoutVars>
          <dgm:bulletEnabled val="1"/>
        </dgm:presLayoutVars>
      </dgm:prSet>
      <dgm:spPr/>
    </dgm:pt>
    <dgm:pt modelId="{5D72AC2C-617D-4709-8239-254C5E385D5B}" type="pres">
      <dgm:prSet presAssocID="{8169D1EA-C9EF-4140-9A3F-380945EFB923}" presName="space" presStyleCnt="0"/>
      <dgm:spPr/>
    </dgm:pt>
    <dgm:pt modelId="{67155C3B-E7D2-4F71-9E38-0917CA6C17C8}" type="pres">
      <dgm:prSet presAssocID="{BE95D6D2-C24C-46F4-9B23-58D2C610B32B}" presName="composite" presStyleCnt="0"/>
      <dgm:spPr/>
    </dgm:pt>
    <dgm:pt modelId="{34676F09-AA9E-405C-9E3F-E8943DEF265C}" type="pres">
      <dgm:prSet presAssocID="{BE95D6D2-C24C-46F4-9B23-58D2C610B32B}" presName="parTx" presStyleLbl="alignNode1" presStyleIdx="2" presStyleCnt="3">
        <dgm:presLayoutVars>
          <dgm:chMax val="0"/>
          <dgm:chPref val="0"/>
          <dgm:bulletEnabled val="1"/>
        </dgm:presLayoutVars>
      </dgm:prSet>
      <dgm:spPr/>
    </dgm:pt>
    <dgm:pt modelId="{A4EBD0B3-2A04-47F3-A0DB-D443E0E86B4E}" type="pres">
      <dgm:prSet presAssocID="{BE95D6D2-C24C-46F4-9B23-58D2C610B32B}" presName="desTx" presStyleLbl="alignAccFollowNode1" presStyleIdx="2" presStyleCnt="3">
        <dgm:presLayoutVars>
          <dgm:bulletEnabled val="1"/>
        </dgm:presLayoutVars>
      </dgm:prSet>
      <dgm:spPr/>
    </dgm:pt>
  </dgm:ptLst>
  <dgm:cxnLst>
    <dgm:cxn modelId="{A4241606-6210-4C78-B131-CE22DD7E0339}" srcId="{BE95D6D2-C24C-46F4-9B23-58D2C610B32B}" destId="{C9FD7E77-5EE2-4FFA-828B-0E02522B69B2}" srcOrd="2" destOrd="0" parTransId="{588B07D5-6A3A-457B-BD89-1D3B7A6C46D6}" sibTransId="{48200413-1E44-4BE7-B733-E6F648C29EC2}"/>
    <dgm:cxn modelId="{EA1E2015-B2E5-4494-B760-F1A673219C56}" type="presOf" srcId="{CD3FA062-0F6D-48E0-846E-57F93D3CBBD2}" destId="{BA8231EF-635D-4CEC-87C7-81429E9BDF56}" srcOrd="0" destOrd="1" presId="urn:microsoft.com/office/officeart/2005/8/layout/hList1"/>
    <dgm:cxn modelId="{24F94D1A-1FDE-4442-B4E4-671BF7C3A6AE}" srcId="{0172694C-18D9-4769-BD7C-DBB41CB41F49}" destId="{D563B0EC-4F45-4F77-A8C6-63DB9E013ACF}" srcOrd="3" destOrd="0" parTransId="{EAF038C7-9C72-4700-81C6-DDC51E219D21}" sibTransId="{045A7B84-50B7-423E-A71E-5FEA143DE8B5}"/>
    <dgm:cxn modelId="{E50EA91C-1525-45E2-9EF2-D81569B6E971}" type="presOf" srcId="{F00F111D-0A5C-4997-A5AA-572A9A0FCB40}" destId="{A4EBD0B3-2A04-47F3-A0DB-D443E0E86B4E}" srcOrd="0" destOrd="3" presId="urn:microsoft.com/office/officeart/2005/8/layout/hList1"/>
    <dgm:cxn modelId="{2E89B128-5147-4356-A7D1-339529D1E83C}" type="presOf" srcId="{A98695B3-4767-4B0D-82E0-5D24ED2CF63D}" destId="{4207BE05-841C-4374-A89B-CA1BB54C3522}" srcOrd="0" destOrd="2" presId="urn:microsoft.com/office/officeart/2005/8/layout/hList1"/>
    <dgm:cxn modelId="{4F3BE03C-1D38-44F8-94BA-0A0A5726AF6A}" srcId="{BE95D6D2-C24C-46F4-9B23-58D2C610B32B}" destId="{AB922B72-588A-4044-B4ED-90A7781363DB}" srcOrd="0" destOrd="0" parTransId="{DC544EF6-E7E8-4D2F-94F5-EA5DAE70C460}" sibTransId="{CC08CC7E-6199-48F1-926C-4A5EFF04AF9E}"/>
    <dgm:cxn modelId="{3F8CFD5F-29C6-4A52-9B4E-A2D0E266D2D5}" srcId="{7B17E50E-DB73-49AA-B950-9113C8C652F3}" destId="{7EDEB03E-B41F-4E32-9AD9-3A077063A9CB}" srcOrd="0" destOrd="0" parTransId="{177D20DA-9FF8-448D-BCE1-504764C3EB9C}" sibTransId="{DA163EF1-A390-43F1-9B80-C2D56DDFA5C5}"/>
    <dgm:cxn modelId="{FFB28760-DAE5-4333-9F46-A80B83D0089D}" type="presOf" srcId="{7EDEB03E-B41F-4E32-9AD9-3A077063A9CB}" destId="{BA8231EF-635D-4CEC-87C7-81429E9BDF56}" srcOrd="0" destOrd="0" presId="urn:microsoft.com/office/officeart/2005/8/layout/hList1"/>
    <dgm:cxn modelId="{BD0A3C46-8EDD-4B53-83F6-4B7F3833CBA6}" type="presOf" srcId="{8DFCA564-D7E8-4023-A1D1-479C8F0D46A4}" destId="{E4C2B062-AED4-401E-9C9B-2B783C09A60C}" srcOrd="0" destOrd="0" presId="urn:microsoft.com/office/officeart/2005/8/layout/hList1"/>
    <dgm:cxn modelId="{D396BE6C-F807-4314-BE0D-908FB25E4B37}" srcId="{8DFCA564-D7E8-4023-A1D1-479C8F0D46A4}" destId="{7B17E50E-DB73-49AA-B950-9113C8C652F3}" srcOrd="0" destOrd="0" parTransId="{943ABCC1-9F61-427E-8ECD-6268B719EF46}" sibTransId="{52D5BBF2-C03A-46EA-A2DC-E87886F3D2AE}"/>
    <dgm:cxn modelId="{96B21C51-F88D-469F-9238-EE4442654863}" type="presOf" srcId="{0FCDD25F-F610-488F-90A2-C1199C40BBD4}" destId="{A4EBD0B3-2A04-47F3-A0DB-D443E0E86B4E}" srcOrd="0" destOrd="1" presId="urn:microsoft.com/office/officeart/2005/8/layout/hList1"/>
    <dgm:cxn modelId="{A14C4851-69BB-407D-B2B7-71E2EF16A0D3}" type="presOf" srcId="{BE95D6D2-C24C-46F4-9B23-58D2C610B32B}" destId="{34676F09-AA9E-405C-9E3F-E8943DEF265C}" srcOrd="0" destOrd="0" presId="urn:microsoft.com/office/officeart/2005/8/layout/hList1"/>
    <dgm:cxn modelId="{390F9777-F4F8-4E03-BC6E-65DB006AD30C}" srcId="{8DFCA564-D7E8-4023-A1D1-479C8F0D46A4}" destId="{BE95D6D2-C24C-46F4-9B23-58D2C610B32B}" srcOrd="2" destOrd="0" parTransId="{29C9015C-CA79-401A-9A8A-E9738FD3FAAE}" sibTransId="{F579A20C-CB7F-4022-901D-EB925FD3720D}"/>
    <dgm:cxn modelId="{66E87678-F180-429C-8978-403D22EEDDCD}" type="presOf" srcId="{AB3A6807-2448-4C53-A7EB-C7B1D8D310FB}" destId="{4207BE05-841C-4374-A89B-CA1BB54C3522}" srcOrd="0" destOrd="0" presId="urn:microsoft.com/office/officeart/2005/8/layout/hList1"/>
    <dgm:cxn modelId="{68089B7E-2E87-44A6-9262-AB987F535DA5}" type="presOf" srcId="{0172694C-18D9-4769-BD7C-DBB41CB41F49}" destId="{6DCC9A7B-3131-41A5-8477-340EE1BE90E9}" srcOrd="0" destOrd="0" presId="urn:microsoft.com/office/officeart/2005/8/layout/hList1"/>
    <dgm:cxn modelId="{CD632886-08C5-464B-B80B-CEE0980A6CC5}" srcId="{BE95D6D2-C24C-46F4-9B23-58D2C610B32B}" destId="{F00F111D-0A5C-4997-A5AA-572A9A0FCB40}" srcOrd="3" destOrd="0" parTransId="{DAE2F717-144E-4369-95E7-C86F44BF55BD}" sibTransId="{415E0563-FE9B-4EE2-AA14-DF9D15DB0C19}"/>
    <dgm:cxn modelId="{445CD08D-4C20-478F-8ECF-1921F68B307B}" srcId="{7B17E50E-DB73-49AA-B950-9113C8C652F3}" destId="{CD3FA062-0F6D-48E0-846E-57F93D3CBBD2}" srcOrd="1" destOrd="0" parTransId="{D0D380AE-AB5E-465D-A225-6103C6451F79}" sibTransId="{EFF6BFAB-60B4-4E50-8EEE-A79DAF562A7C}"/>
    <dgm:cxn modelId="{CD4E0895-21D9-451E-BFD9-C5F6E864D356}" type="presOf" srcId="{D563B0EC-4F45-4F77-A8C6-63DB9E013ACF}" destId="{4207BE05-841C-4374-A89B-CA1BB54C3522}" srcOrd="0" destOrd="3" presId="urn:microsoft.com/office/officeart/2005/8/layout/hList1"/>
    <dgm:cxn modelId="{F1C56EB0-8172-44FE-A471-0073D79958E7}" srcId="{BE95D6D2-C24C-46F4-9B23-58D2C610B32B}" destId="{0FCDD25F-F610-488F-90A2-C1199C40BBD4}" srcOrd="1" destOrd="0" parTransId="{BFF1E816-899C-4FD3-ADAD-D7F1E43B514B}" sibTransId="{37A1480E-68A6-4413-8466-3342D2DE61D2}"/>
    <dgm:cxn modelId="{875253B5-3A88-40AA-A1E0-9F1BD2F5BDAC}" type="presOf" srcId="{0BCF5EB7-63FD-4845-917C-EADAAC1347F0}" destId="{4207BE05-841C-4374-A89B-CA1BB54C3522}" srcOrd="0" destOrd="1" presId="urn:microsoft.com/office/officeart/2005/8/layout/hList1"/>
    <dgm:cxn modelId="{CCB532B8-E710-45EE-AE6B-16DB2F39B18F}" srcId="{0172694C-18D9-4769-BD7C-DBB41CB41F49}" destId="{AB3A6807-2448-4C53-A7EB-C7B1D8D310FB}" srcOrd="0" destOrd="0" parTransId="{C674897C-F53D-43B0-B6D4-313BB3970834}" sibTransId="{D74C5A48-7AF8-4054-A3E0-D29ACBA826A0}"/>
    <dgm:cxn modelId="{1B6A10C0-DC5B-40A0-8D08-3BB897C45A08}" type="presOf" srcId="{7B17E50E-DB73-49AA-B950-9113C8C652F3}" destId="{9497D1C5-4219-43B3-AC25-D03A9F6FD7DF}" srcOrd="0" destOrd="0" presId="urn:microsoft.com/office/officeart/2005/8/layout/hList1"/>
    <dgm:cxn modelId="{ABBB30C4-697C-4507-B59D-0D147D1C5F30}" srcId="{8DFCA564-D7E8-4023-A1D1-479C8F0D46A4}" destId="{0172694C-18D9-4769-BD7C-DBB41CB41F49}" srcOrd="1" destOrd="0" parTransId="{D73EB3C0-0353-44D1-A98C-3FA3DC1AA650}" sibTransId="{8169D1EA-C9EF-4140-9A3F-380945EFB923}"/>
    <dgm:cxn modelId="{85DB18D9-DA40-4044-9A85-DA21D048C9C0}" srcId="{0172694C-18D9-4769-BD7C-DBB41CB41F49}" destId="{A98695B3-4767-4B0D-82E0-5D24ED2CF63D}" srcOrd="2" destOrd="0" parTransId="{C9EC5C7F-D983-4A89-8478-13FCFC9A3EDA}" sibTransId="{7F6EFC2B-0E45-415D-85E6-E106BFF78940}"/>
    <dgm:cxn modelId="{0CDEC3DF-8AB7-4418-92D4-572BA49B5C4F}" type="presOf" srcId="{C9FD7E77-5EE2-4FFA-828B-0E02522B69B2}" destId="{A4EBD0B3-2A04-47F3-A0DB-D443E0E86B4E}" srcOrd="0" destOrd="2" presId="urn:microsoft.com/office/officeart/2005/8/layout/hList1"/>
    <dgm:cxn modelId="{FD2A56F2-5AEA-46C5-AE09-1AD27080704F}" type="presOf" srcId="{AB922B72-588A-4044-B4ED-90A7781363DB}" destId="{A4EBD0B3-2A04-47F3-A0DB-D443E0E86B4E}" srcOrd="0" destOrd="0" presId="urn:microsoft.com/office/officeart/2005/8/layout/hList1"/>
    <dgm:cxn modelId="{D32C1BFA-33F6-46D8-9BCE-E13692C8E537}" srcId="{0172694C-18D9-4769-BD7C-DBB41CB41F49}" destId="{0BCF5EB7-63FD-4845-917C-EADAAC1347F0}" srcOrd="1" destOrd="0" parTransId="{9719BB35-F37C-4156-B406-352C44BDEF17}" sibTransId="{5C45FA8A-A765-4387-B071-C5B5049D5295}"/>
    <dgm:cxn modelId="{7E082936-EB4B-48B2-99B0-C37B98E281F1}" type="presParOf" srcId="{E4C2B062-AED4-401E-9C9B-2B783C09A60C}" destId="{187A791E-20F8-4A7C-BF19-E66C03F32550}" srcOrd="0" destOrd="0" presId="urn:microsoft.com/office/officeart/2005/8/layout/hList1"/>
    <dgm:cxn modelId="{5ADAB718-CD5C-4559-AE87-703A4118B718}" type="presParOf" srcId="{187A791E-20F8-4A7C-BF19-E66C03F32550}" destId="{9497D1C5-4219-43B3-AC25-D03A9F6FD7DF}" srcOrd="0" destOrd="0" presId="urn:microsoft.com/office/officeart/2005/8/layout/hList1"/>
    <dgm:cxn modelId="{268B4626-F32B-4722-91FB-9AC5214AF93E}" type="presParOf" srcId="{187A791E-20F8-4A7C-BF19-E66C03F32550}" destId="{BA8231EF-635D-4CEC-87C7-81429E9BDF56}" srcOrd="1" destOrd="0" presId="urn:microsoft.com/office/officeart/2005/8/layout/hList1"/>
    <dgm:cxn modelId="{463AACDF-AF5C-43EF-AB52-ED6F3F72CA01}" type="presParOf" srcId="{E4C2B062-AED4-401E-9C9B-2B783C09A60C}" destId="{D819F93C-7F8E-47B5-90F2-2A25E7EA1F3F}" srcOrd="1" destOrd="0" presId="urn:microsoft.com/office/officeart/2005/8/layout/hList1"/>
    <dgm:cxn modelId="{7E383951-5017-4B7F-877E-B0D2AD749517}" type="presParOf" srcId="{E4C2B062-AED4-401E-9C9B-2B783C09A60C}" destId="{02B8D855-1CE3-4BC1-9831-E68820E9C202}" srcOrd="2" destOrd="0" presId="urn:microsoft.com/office/officeart/2005/8/layout/hList1"/>
    <dgm:cxn modelId="{6B314329-7E53-46D4-9A89-84E16882A9ED}" type="presParOf" srcId="{02B8D855-1CE3-4BC1-9831-E68820E9C202}" destId="{6DCC9A7B-3131-41A5-8477-340EE1BE90E9}" srcOrd="0" destOrd="0" presId="urn:microsoft.com/office/officeart/2005/8/layout/hList1"/>
    <dgm:cxn modelId="{D343D71D-504B-4709-BACC-DA0BF2EBDEA1}" type="presParOf" srcId="{02B8D855-1CE3-4BC1-9831-E68820E9C202}" destId="{4207BE05-841C-4374-A89B-CA1BB54C3522}" srcOrd="1" destOrd="0" presId="urn:microsoft.com/office/officeart/2005/8/layout/hList1"/>
    <dgm:cxn modelId="{0F01B917-A665-4A28-A11F-079911B0BA13}" type="presParOf" srcId="{E4C2B062-AED4-401E-9C9B-2B783C09A60C}" destId="{5D72AC2C-617D-4709-8239-254C5E385D5B}" srcOrd="3" destOrd="0" presId="urn:microsoft.com/office/officeart/2005/8/layout/hList1"/>
    <dgm:cxn modelId="{14204033-F3E1-445C-AC51-91ABED1DE030}" type="presParOf" srcId="{E4C2B062-AED4-401E-9C9B-2B783C09A60C}" destId="{67155C3B-E7D2-4F71-9E38-0917CA6C17C8}" srcOrd="4" destOrd="0" presId="urn:microsoft.com/office/officeart/2005/8/layout/hList1"/>
    <dgm:cxn modelId="{A58C5708-9A9D-463A-A77E-31CFE277D752}" type="presParOf" srcId="{67155C3B-E7D2-4F71-9E38-0917CA6C17C8}" destId="{34676F09-AA9E-405C-9E3F-E8943DEF265C}" srcOrd="0" destOrd="0" presId="urn:microsoft.com/office/officeart/2005/8/layout/hList1"/>
    <dgm:cxn modelId="{FAB2917F-2A1E-4745-A7C3-21BAC77336DD}" type="presParOf" srcId="{67155C3B-E7D2-4F71-9E38-0917CA6C17C8}" destId="{A4EBD0B3-2A04-47F3-A0DB-D443E0E86B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C84D58-A9D9-45CD-B110-CEA079BB59D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A4218D1-3E69-4716-97B8-5A86793C6469}">
      <dgm:prSet/>
      <dgm:spPr/>
      <dgm:t>
        <a:bodyPr/>
        <a:lstStyle/>
        <a:p>
          <a:r>
            <a:rPr lang="en-US"/>
            <a:t>Healthcare Power of Attorney</a:t>
          </a:r>
        </a:p>
      </dgm:t>
    </dgm:pt>
    <dgm:pt modelId="{5C1EC746-E192-490C-A607-8241681A7C1E}" type="parTrans" cxnId="{96389146-5AB9-4F2E-B820-AC65A2B53130}">
      <dgm:prSet/>
      <dgm:spPr/>
      <dgm:t>
        <a:bodyPr/>
        <a:lstStyle/>
        <a:p>
          <a:endParaRPr lang="en-US"/>
        </a:p>
      </dgm:t>
    </dgm:pt>
    <dgm:pt modelId="{8005B9CC-B479-47B2-808C-A00F9C46EA92}" type="sibTrans" cxnId="{96389146-5AB9-4F2E-B820-AC65A2B53130}">
      <dgm:prSet/>
      <dgm:spPr/>
      <dgm:t>
        <a:bodyPr/>
        <a:lstStyle/>
        <a:p>
          <a:endParaRPr lang="en-US"/>
        </a:p>
      </dgm:t>
    </dgm:pt>
    <dgm:pt modelId="{CFBE4DAA-2A70-480F-A09C-A1ECC997F4E7}">
      <dgm:prSet/>
      <dgm:spPr/>
      <dgm:t>
        <a:bodyPr/>
        <a:lstStyle/>
        <a:p>
          <a:r>
            <a:rPr lang="en-US"/>
            <a:t>Financial Power of Attorney</a:t>
          </a:r>
        </a:p>
      </dgm:t>
    </dgm:pt>
    <dgm:pt modelId="{B29087DC-AE02-4F23-ADC6-24F9733250CF}" type="parTrans" cxnId="{118D468C-E06C-4482-AD73-12515E5768BF}">
      <dgm:prSet/>
      <dgm:spPr/>
      <dgm:t>
        <a:bodyPr/>
        <a:lstStyle/>
        <a:p>
          <a:endParaRPr lang="en-US"/>
        </a:p>
      </dgm:t>
    </dgm:pt>
    <dgm:pt modelId="{310BF81F-0054-4A3A-94FC-481E1635C71B}" type="sibTrans" cxnId="{118D468C-E06C-4482-AD73-12515E5768BF}">
      <dgm:prSet/>
      <dgm:spPr/>
      <dgm:t>
        <a:bodyPr/>
        <a:lstStyle/>
        <a:p>
          <a:endParaRPr lang="en-US"/>
        </a:p>
      </dgm:t>
    </dgm:pt>
    <dgm:pt modelId="{B9D9641A-D9CD-45FD-BD06-64C76B775C00}">
      <dgm:prSet/>
      <dgm:spPr/>
      <dgm:t>
        <a:bodyPr/>
        <a:lstStyle/>
        <a:p>
          <a:r>
            <a:rPr lang="en-US"/>
            <a:t>Durable Power of Attorney</a:t>
          </a:r>
        </a:p>
      </dgm:t>
    </dgm:pt>
    <dgm:pt modelId="{CC107714-D567-421B-B460-A1C1E4E2E075}" type="parTrans" cxnId="{8E64CCDB-9D8C-4279-AFA9-C8B9CCF30FF2}">
      <dgm:prSet/>
      <dgm:spPr/>
      <dgm:t>
        <a:bodyPr/>
        <a:lstStyle/>
        <a:p>
          <a:endParaRPr lang="en-US"/>
        </a:p>
      </dgm:t>
    </dgm:pt>
    <dgm:pt modelId="{7A42BF5E-1A66-4CBC-9C3C-285D372DEB01}" type="sibTrans" cxnId="{8E64CCDB-9D8C-4279-AFA9-C8B9CCF30FF2}">
      <dgm:prSet/>
      <dgm:spPr/>
      <dgm:t>
        <a:bodyPr/>
        <a:lstStyle/>
        <a:p>
          <a:endParaRPr lang="en-US"/>
        </a:p>
      </dgm:t>
    </dgm:pt>
    <dgm:pt modelId="{972B10A1-60F4-4388-B223-F90A39127134}" type="pres">
      <dgm:prSet presAssocID="{5EC84D58-A9D9-45CD-B110-CEA079BB59DC}" presName="linear" presStyleCnt="0">
        <dgm:presLayoutVars>
          <dgm:animLvl val="lvl"/>
          <dgm:resizeHandles val="exact"/>
        </dgm:presLayoutVars>
      </dgm:prSet>
      <dgm:spPr/>
    </dgm:pt>
    <dgm:pt modelId="{B4E47AEC-DCCC-426F-BE46-DA6DF70B45D3}" type="pres">
      <dgm:prSet presAssocID="{0A4218D1-3E69-4716-97B8-5A86793C6469}" presName="parentText" presStyleLbl="node1" presStyleIdx="0" presStyleCnt="3">
        <dgm:presLayoutVars>
          <dgm:chMax val="0"/>
          <dgm:bulletEnabled val="1"/>
        </dgm:presLayoutVars>
      </dgm:prSet>
      <dgm:spPr/>
    </dgm:pt>
    <dgm:pt modelId="{77D294DF-98B4-46DD-A92C-1BDD39A3F3AF}" type="pres">
      <dgm:prSet presAssocID="{8005B9CC-B479-47B2-808C-A00F9C46EA92}" presName="spacer" presStyleCnt="0"/>
      <dgm:spPr/>
    </dgm:pt>
    <dgm:pt modelId="{D895DE7D-F2F0-41AF-A882-AB891F2D5D85}" type="pres">
      <dgm:prSet presAssocID="{CFBE4DAA-2A70-480F-A09C-A1ECC997F4E7}" presName="parentText" presStyleLbl="node1" presStyleIdx="1" presStyleCnt="3">
        <dgm:presLayoutVars>
          <dgm:chMax val="0"/>
          <dgm:bulletEnabled val="1"/>
        </dgm:presLayoutVars>
      </dgm:prSet>
      <dgm:spPr/>
    </dgm:pt>
    <dgm:pt modelId="{5CF0C498-33A1-4D98-B3B6-EC153E4B0757}" type="pres">
      <dgm:prSet presAssocID="{310BF81F-0054-4A3A-94FC-481E1635C71B}" presName="spacer" presStyleCnt="0"/>
      <dgm:spPr/>
    </dgm:pt>
    <dgm:pt modelId="{E0E512EB-5B40-450B-87C0-B50839999533}" type="pres">
      <dgm:prSet presAssocID="{B9D9641A-D9CD-45FD-BD06-64C76B775C00}" presName="parentText" presStyleLbl="node1" presStyleIdx="2" presStyleCnt="3">
        <dgm:presLayoutVars>
          <dgm:chMax val="0"/>
          <dgm:bulletEnabled val="1"/>
        </dgm:presLayoutVars>
      </dgm:prSet>
      <dgm:spPr/>
    </dgm:pt>
  </dgm:ptLst>
  <dgm:cxnLst>
    <dgm:cxn modelId="{7C1B1113-B911-447B-9A78-F12069ED1C18}" type="presOf" srcId="{0A4218D1-3E69-4716-97B8-5A86793C6469}" destId="{B4E47AEC-DCCC-426F-BE46-DA6DF70B45D3}" srcOrd="0" destOrd="0" presId="urn:microsoft.com/office/officeart/2005/8/layout/vList2"/>
    <dgm:cxn modelId="{4E1B1319-B944-46FD-94F9-2D148EA6FD72}" type="presOf" srcId="{CFBE4DAA-2A70-480F-A09C-A1ECC997F4E7}" destId="{D895DE7D-F2F0-41AF-A882-AB891F2D5D85}" srcOrd="0" destOrd="0" presId="urn:microsoft.com/office/officeart/2005/8/layout/vList2"/>
    <dgm:cxn modelId="{96389146-5AB9-4F2E-B820-AC65A2B53130}" srcId="{5EC84D58-A9D9-45CD-B110-CEA079BB59DC}" destId="{0A4218D1-3E69-4716-97B8-5A86793C6469}" srcOrd="0" destOrd="0" parTransId="{5C1EC746-E192-490C-A607-8241681A7C1E}" sibTransId="{8005B9CC-B479-47B2-808C-A00F9C46EA92}"/>
    <dgm:cxn modelId="{2C964049-62F3-4779-8337-C4B1FFDAFA38}" type="presOf" srcId="{5EC84D58-A9D9-45CD-B110-CEA079BB59DC}" destId="{972B10A1-60F4-4388-B223-F90A39127134}" srcOrd="0" destOrd="0" presId="urn:microsoft.com/office/officeart/2005/8/layout/vList2"/>
    <dgm:cxn modelId="{83AB0857-0368-42EF-91DD-FF512F264659}" type="presOf" srcId="{B9D9641A-D9CD-45FD-BD06-64C76B775C00}" destId="{E0E512EB-5B40-450B-87C0-B50839999533}" srcOrd="0" destOrd="0" presId="urn:microsoft.com/office/officeart/2005/8/layout/vList2"/>
    <dgm:cxn modelId="{118D468C-E06C-4482-AD73-12515E5768BF}" srcId="{5EC84D58-A9D9-45CD-B110-CEA079BB59DC}" destId="{CFBE4DAA-2A70-480F-A09C-A1ECC997F4E7}" srcOrd="1" destOrd="0" parTransId="{B29087DC-AE02-4F23-ADC6-24F9733250CF}" sibTransId="{310BF81F-0054-4A3A-94FC-481E1635C71B}"/>
    <dgm:cxn modelId="{8E64CCDB-9D8C-4279-AFA9-C8B9CCF30FF2}" srcId="{5EC84D58-A9D9-45CD-B110-CEA079BB59DC}" destId="{B9D9641A-D9CD-45FD-BD06-64C76B775C00}" srcOrd="2" destOrd="0" parTransId="{CC107714-D567-421B-B460-A1C1E4E2E075}" sibTransId="{7A42BF5E-1A66-4CBC-9C3C-285D372DEB01}"/>
    <dgm:cxn modelId="{1F0CF137-840B-4445-9096-B809B2FEF299}" type="presParOf" srcId="{972B10A1-60F4-4388-B223-F90A39127134}" destId="{B4E47AEC-DCCC-426F-BE46-DA6DF70B45D3}" srcOrd="0" destOrd="0" presId="urn:microsoft.com/office/officeart/2005/8/layout/vList2"/>
    <dgm:cxn modelId="{0929F3DF-DB36-423A-A6D2-B5D7E9155E1D}" type="presParOf" srcId="{972B10A1-60F4-4388-B223-F90A39127134}" destId="{77D294DF-98B4-46DD-A92C-1BDD39A3F3AF}" srcOrd="1" destOrd="0" presId="urn:microsoft.com/office/officeart/2005/8/layout/vList2"/>
    <dgm:cxn modelId="{D428F87F-F036-4AF6-A99D-730DCDF3A835}" type="presParOf" srcId="{972B10A1-60F4-4388-B223-F90A39127134}" destId="{D895DE7D-F2F0-41AF-A882-AB891F2D5D85}" srcOrd="2" destOrd="0" presId="urn:microsoft.com/office/officeart/2005/8/layout/vList2"/>
    <dgm:cxn modelId="{114161C5-2FD1-40D5-ACEA-D7A04041F3A5}" type="presParOf" srcId="{972B10A1-60F4-4388-B223-F90A39127134}" destId="{5CF0C498-33A1-4D98-B3B6-EC153E4B0757}" srcOrd="3" destOrd="0" presId="urn:microsoft.com/office/officeart/2005/8/layout/vList2"/>
    <dgm:cxn modelId="{B0204E8D-146F-47BB-814C-262A311D8199}" type="presParOf" srcId="{972B10A1-60F4-4388-B223-F90A39127134}" destId="{E0E512EB-5B40-450B-87C0-B5083999953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C70ECE-8C49-404A-8A6C-947F6E8AE0D7}"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EF8560-687A-4882-AD0C-75E849542EA3}">
      <dgm:prSet/>
      <dgm:spPr/>
      <dgm:t>
        <a:bodyPr/>
        <a:lstStyle/>
        <a:p>
          <a:pPr>
            <a:lnSpc>
              <a:spcPct val="100000"/>
            </a:lnSpc>
            <a:defRPr b="1"/>
          </a:pPr>
          <a:r>
            <a:rPr lang="en-US"/>
            <a:t>An individual is determined to be incapacitated</a:t>
          </a:r>
        </a:p>
      </dgm:t>
    </dgm:pt>
    <dgm:pt modelId="{86EC543E-F52B-4189-9DAF-3C32ECFB51F7}" type="parTrans" cxnId="{497D5283-CEC2-4188-B419-69BED98B489B}">
      <dgm:prSet/>
      <dgm:spPr/>
      <dgm:t>
        <a:bodyPr/>
        <a:lstStyle/>
        <a:p>
          <a:endParaRPr lang="en-US"/>
        </a:p>
      </dgm:t>
    </dgm:pt>
    <dgm:pt modelId="{08E390F6-2BDC-4BE0-A070-0BF845A7649B}" type="sibTrans" cxnId="{497D5283-CEC2-4188-B419-69BED98B489B}">
      <dgm:prSet/>
      <dgm:spPr/>
      <dgm:t>
        <a:bodyPr/>
        <a:lstStyle/>
        <a:p>
          <a:endParaRPr lang="en-US"/>
        </a:p>
      </dgm:t>
    </dgm:pt>
    <dgm:pt modelId="{5D668510-3DFB-4782-BB12-47CA1BF8DC5C}">
      <dgm:prSet/>
      <dgm:spPr/>
      <dgm:t>
        <a:bodyPr/>
        <a:lstStyle/>
        <a:p>
          <a:pPr>
            <a:lnSpc>
              <a:spcPct val="100000"/>
            </a:lnSpc>
          </a:pPr>
          <a:r>
            <a:rPr lang="en-US"/>
            <a:t>Medical Evaluation / Court Review</a:t>
          </a:r>
        </a:p>
      </dgm:t>
    </dgm:pt>
    <dgm:pt modelId="{D39D37C3-0582-4ADE-86EF-6184B2341B81}" type="parTrans" cxnId="{814B49F3-F242-459E-8819-2FA06C1F1D50}">
      <dgm:prSet/>
      <dgm:spPr/>
      <dgm:t>
        <a:bodyPr/>
        <a:lstStyle/>
        <a:p>
          <a:endParaRPr lang="en-US"/>
        </a:p>
      </dgm:t>
    </dgm:pt>
    <dgm:pt modelId="{8FD5D603-42B6-46D5-BB6B-7137A0E0BF9C}" type="sibTrans" cxnId="{814B49F3-F242-459E-8819-2FA06C1F1D50}">
      <dgm:prSet/>
      <dgm:spPr/>
      <dgm:t>
        <a:bodyPr/>
        <a:lstStyle/>
        <a:p>
          <a:endParaRPr lang="en-US"/>
        </a:p>
      </dgm:t>
    </dgm:pt>
    <dgm:pt modelId="{4CAAA04A-256F-4641-B12F-94B2F4972768}">
      <dgm:prSet/>
      <dgm:spPr/>
      <dgm:t>
        <a:bodyPr/>
        <a:lstStyle/>
        <a:p>
          <a:pPr>
            <a:lnSpc>
              <a:spcPct val="100000"/>
            </a:lnSpc>
            <a:defRPr b="1"/>
          </a:pPr>
          <a:r>
            <a:rPr lang="en-US"/>
            <a:t>Court appoints a agent to be decision maker for the individual</a:t>
          </a:r>
        </a:p>
      </dgm:t>
    </dgm:pt>
    <dgm:pt modelId="{7BB3048E-C26C-498D-8D19-79CB6E71F11A}" type="parTrans" cxnId="{645ED813-9956-4201-BCE6-CB134458780B}">
      <dgm:prSet/>
      <dgm:spPr/>
      <dgm:t>
        <a:bodyPr/>
        <a:lstStyle/>
        <a:p>
          <a:endParaRPr lang="en-US"/>
        </a:p>
      </dgm:t>
    </dgm:pt>
    <dgm:pt modelId="{B62AC696-60BE-4978-897D-7B081492B0F0}" type="sibTrans" cxnId="{645ED813-9956-4201-BCE6-CB134458780B}">
      <dgm:prSet/>
      <dgm:spPr/>
      <dgm:t>
        <a:bodyPr/>
        <a:lstStyle/>
        <a:p>
          <a:endParaRPr lang="en-US"/>
        </a:p>
      </dgm:t>
    </dgm:pt>
    <dgm:pt modelId="{27B20914-3842-420C-9CAD-8E691E3F324D}">
      <dgm:prSet/>
      <dgm:spPr/>
      <dgm:t>
        <a:bodyPr/>
        <a:lstStyle/>
        <a:p>
          <a:pPr>
            <a:lnSpc>
              <a:spcPct val="100000"/>
            </a:lnSpc>
          </a:pPr>
          <a:r>
            <a:rPr lang="en-US"/>
            <a:t>Costly</a:t>
          </a:r>
        </a:p>
      </dgm:t>
    </dgm:pt>
    <dgm:pt modelId="{7C7A6403-EFDF-4CDC-B918-ACEE2B955EAF}" type="parTrans" cxnId="{0F0B4E46-5974-4D14-A311-4019A6A10D1B}">
      <dgm:prSet/>
      <dgm:spPr/>
      <dgm:t>
        <a:bodyPr/>
        <a:lstStyle/>
        <a:p>
          <a:endParaRPr lang="en-US"/>
        </a:p>
      </dgm:t>
    </dgm:pt>
    <dgm:pt modelId="{5AB77437-711F-488A-8EE6-E705C22A1431}" type="sibTrans" cxnId="{0F0B4E46-5974-4D14-A311-4019A6A10D1B}">
      <dgm:prSet/>
      <dgm:spPr/>
      <dgm:t>
        <a:bodyPr/>
        <a:lstStyle/>
        <a:p>
          <a:endParaRPr lang="en-US"/>
        </a:p>
      </dgm:t>
    </dgm:pt>
    <dgm:pt modelId="{8D47CC31-1DED-4AB1-9105-5A835F703B43}">
      <dgm:prSet/>
      <dgm:spPr/>
      <dgm:t>
        <a:bodyPr/>
        <a:lstStyle/>
        <a:p>
          <a:pPr>
            <a:lnSpc>
              <a:spcPct val="100000"/>
            </a:lnSpc>
          </a:pPr>
          <a:r>
            <a:rPr lang="en-US"/>
            <a:t>Invasive</a:t>
          </a:r>
        </a:p>
      </dgm:t>
    </dgm:pt>
    <dgm:pt modelId="{846C8388-A6E8-41AB-973B-B5E085160D85}" type="parTrans" cxnId="{BC80787A-EF06-4918-B0AF-133F4E712567}">
      <dgm:prSet/>
      <dgm:spPr/>
      <dgm:t>
        <a:bodyPr/>
        <a:lstStyle/>
        <a:p>
          <a:endParaRPr lang="en-US"/>
        </a:p>
      </dgm:t>
    </dgm:pt>
    <dgm:pt modelId="{9E8A71DE-F530-4592-8605-245FD427C419}" type="sibTrans" cxnId="{BC80787A-EF06-4918-B0AF-133F4E712567}">
      <dgm:prSet/>
      <dgm:spPr/>
      <dgm:t>
        <a:bodyPr/>
        <a:lstStyle/>
        <a:p>
          <a:endParaRPr lang="en-US"/>
        </a:p>
      </dgm:t>
    </dgm:pt>
    <dgm:pt modelId="{4E8B7505-3630-4F45-9FF0-05A3DA606A37}">
      <dgm:prSet/>
      <dgm:spPr/>
      <dgm:t>
        <a:bodyPr/>
        <a:lstStyle/>
        <a:p>
          <a:pPr>
            <a:lnSpc>
              <a:spcPct val="100000"/>
            </a:lnSpc>
          </a:pPr>
          <a:r>
            <a:rPr lang="en-US"/>
            <a:t>Time consuming</a:t>
          </a:r>
        </a:p>
      </dgm:t>
    </dgm:pt>
    <dgm:pt modelId="{5C7989EE-8D66-4C6A-AAFE-A36615878318}" type="parTrans" cxnId="{7ECEC933-67B1-4D8E-A7E2-25900A2F9670}">
      <dgm:prSet/>
      <dgm:spPr/>
      <dgm:t>
        <a:bodyPr/>
        <a:lstStyle/>
        <a:p>
          <a:endParaRPr lang="en-US"/>
        </a:p>
      </dgm:t>
    </dgm:pt>
    <dgm:pt modelId="{EE3203B0-F5E2-471E-A079-13B420CBB705}" type="sibTrans" cxnId="{7ECEC933-67B1-4D8E-A7E2-25900A2F9670}">
      <dgm:prSet/>
      <dgm:spPr/>
      <dgm:t>
        <a:bodyPr/>
        <a:lstStyle/>
        <a:p>
          <a:endParaRPr lang="en-US"/>
        </a:p>
      </dgm:t>
    </dgm:pt>
    <dgm:pt modelId="{1B13100E-82F0-4CF7-B683-748DFFC141EE}" type="pres">
      <dgm:prSet presAssocID="{64C70ECE-8C49-404A-8A6C-947F6E8AE0D7}" presName="root" presStyleCnt="0">
        <dgm:presLayoutVars>
          <dgm:dir/>
          <dgm:resizeHandles val="exact"/>
        </dgm:presLayoutVars>
      </dgm:prSet>
      <dgm:spPr/>
    </dgm:pt>
    <dgm:pt modelId="{7325CA03-8444-4F87-BB30-C0308C51A643}" type="pres">
      <dgm:prSet presAssocID="{27EF8560-687A-4882-AD0C-75E849542EA3}" presName="compNode" presStyleCnt="0"/>
      <dgm:spPr/>
    </dgm:pt>
    <dgm:pt modelId="{3DB7B313-502F-45CC-8059-CC7ED0BC46DC}" type="pres">
      <dgm:prSet presAssocID="{27EF8560-687A-4882-AD0C-75E849542EA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4929BE3F-E51B-4A4D-9883-A7C5659F2D3E}" type="pres">
      <dgm:prSet presAssocID="{27EF8560-687A-4882-AD0C-75E849542EA3}" presName="iconSpace" presStyleCnt="0"/>
      <dgm:spPr/>
    </dgm:pt>
    <dgm:pt modelId="{38D81B8C-DDE4-4584-8A70-C8627D01C070}" type="pres">
      <dgm:prSet presAssocID="{27EF8560-687A-4882-AD0C-75E849542EA3}" presName="parTx" presStyleLbl="revTx" presStyleIdx="0" presStyleCnt="4">
        <dgm:presLayoutVars>
          <dgm:chMax val="0"/>
          <dgm:chPref val="0"/>
        </dgm:presLayoutVars>
      </dgm:prSet>
      <dgm:spPr/>
    </dgm:pt>
    <dgm:pt modelId="{ECC2ABD6-9FF7-437D-8E56-222A3974D963}" type="pres">
      <dgm:prSet presAssocID="{27EF8560-687A-4882-AD0C-75E849542EA3}" presName="txSpace" presStyleCnt="0"/>
      <dgm:spPr/>
    </dgm:pt>
    <dgm:pt modelId="{450FE23E-D398-41C1-9817-545965A62280}" type="pres">
      <dgm:prSet presAssocID="{27EF8560-687A-4882-AD0C-75E849542EA3}" presName="desTx" presStyleLbl="revTx" presStyleIdx="1" presStyleCnt="4">
        <dgm:presLayoutVars/>
      </dgm:prSet>
      <dgm:spPr/>
    </dgm:pt>
    <dgm:pt modelId="{4447A715-8B6D-4557-8910-7D0D1A063E58}" type="pres">
      <dgm:prSet presAssocID="{08E390F6-2BDC-4BE0-A070-0BF845A7649B}" presName="sibTrans" presStyleCnt="0"/>
      <dgm:spPr/>
    </dgm:pt>
    <dgm:pt modelId="{7732A6A5-6B3D-4E71-BC77-588B880A8733}" type="pres">
      <dgm:prSet presAssocID="{4CAAA04A-256F-4641-B12F-94B2F4972768}" presName="compNode" presStyleCnt="0"/>
      <dgm:spPr/>
    </dgm:pt>
    <dgm:pt modelId="{E41133A7-93EA-415A-9436-340763AB2FC4}" type="pres">
      <dgm:prSet presAssocID="{4CAAA04A-256F-4641-B12F-94B2F497276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E3ACC81E-88D6-4B5B-902A-8FDD3205634F}" type="pres">
      <dgm:prSet presAssocID="{4CAAA04A-256F-4641-B12F-94B2F4972768}" presName="iconSpace" presStyleCnt="0"/>
      <dgm:spPr/>
    </dgm:pt>
    <dgm:pt modelId="{76BC20C9-716D-454D-AE01-78EB59E21DC9}" type="pres">
      <dgm:prSet presAssocID="{4CAAA04A-256F-4641-B12F-94B2F4972768}" presName="parTx" presStyleLbl="revTx" presStyleIdx="2" presStyleCnt="4">
        <dgm:presLayoutVars>
          <dgm:chMax val="0"/>
          <dgm:chPref val="0"/>
        </dgm:presLayoutVars>
      </dgm:prSet>
      <dgm:spPr/>
    </dgm:pt>
    <dgm:pt modelId="{F970BD97-9E51-4CD0-AA57-2C13EC92EEE3}" type="pres">
      <dgm:prSet presAssocID="{4CAAA04A-256F-4641-B12F-94B2F4972768}" presName="txSpace" presStyleCnt="0"/>
      <dgm:spPr/>
    </dgm:pt>
    <dgm:pt modelId="{3F4AFA52-E1C7-4AC4-BFCE-30FD1C616472}" type="pres">
      <dgm:prSet presAssocID="{4CAAA04A-256F-4641-B12F-94B2F4972768}" presName="desTx" presStyleLbl="revTx" presStyleIdx="3" presStyleCnt="4">
        <dgm:presLayoutVars/>
      </dgm:prSet>
      <dgm:spPr/>
    </dgm:pt>
  </dgm:ptLst>
  <dgm:cxnLst>
    <dgm:cxn modelId="{645ED813-9956-4201-BCE6-CB134458780B}" srcId="{64C70ECE-8C49-404A-8A6C-947F6E8AE0D7}" destId="{4CAAA04A-256F-4641-B12F-94B2F4972768}" srcOrd="1" destOrd="0" parTransId="{7BB3048E-C26C-498D-8D19-79CB6E71F11A}" sibTransId="{B62AC696-60BE-4978-897D-7B081492B0F0}"/>
    <dgm:cxn modelId="{7ECEC933-67B1-4D8E-A7E2-25900A2F9670}" srcId="{4CAAA04A-256F-4641-B12F-94B2F4972768}" destId="{4E8B7505-3630-4F45-9FF0-05A3DA606A37}" srcOrd="2" destOrd="0" parTransId="{5C7989EE-8D66-4C6A-AAFE-A36615878318}" sibTransId="{EE3203B0-F5E2-471E-A079-13B420CBB705}"/>
    <dgm:cxn modelId="{84709B35-792B-4C75-9E9F-B27696D533F5}" type="presOf" srcId="{4CAAA04A-256F-4641-B12F-94B2F4972768}" destId="{76BC20C9-716D-454D-AE01-78EB59E21DC9}" srcOrd="0" destOrd="0" presId="urn:microsoft.com/office/officeart/2018/5/layout/CenteredIconLabelDescriptionList"/>
    <dgm:cxn modelId="{82B33737-30B7-45BB-9BBA-5A1FE9EB844C}" type="presOf" srcId="{64C70ECE-8C49-404A-8A6C-947F6E8AE0D7}" destId="{1B13100E-82F0-4CF7-B683-748DFFC141EE}" srcOrd="0" destOrd="0" presId="urn:microsoft.com/office/officeart/2018/5/layout/CenteredIconLabelDescriptionList"/>
    <dgm:cxn modelId="{90915F64-D7B5-419A-9D45-AEA8BA237348}" type="presOf" srcId="{4E8B7505-3630-4F45-9FF0-05A3DA606A37}" destId="{3F4AFA52-E1C7-4AC4-BFCE-30FD1C616472}" srcOrd="0" destOrd="2" presId="urn:microsoft.com/office/officeart/2018/5/layout/CenteredIconLabelDescriptionList"/>
    <dgm:cxn modelId="{0F0B4E46-5974-4D14-A311-4019A6A10D1B}" srcId="{4CAAA04A-256F-4641-B12F-94B2F4972768}" destId="{27B20914-3842-420C-9CAD-8E691E3F324D}" srcOrd="0" destOrd="0" parTransId="{7C7A6403-EFDF-4CDC-B918-ACEE2B955EAF}" sibTransId="{5AB77437-711F-488A-8EE6-E705C22A1431}"/>
    <dgm:cxn modelId="{D92F9D75-EED3-4CF0-ADD4-9494B1FF86D0}" type="presOf" srcId="{27B20914-3842-420C-9CAD-8E691E3F324D}" destId="{3F4AFA52-E1C7-4AC4-BFCE-30FD1C616472}" srcOrd="0" destOrd="0" presId="urn:microsoft.com/office/officeart/2018/5/layout/CenteredIconLabelDescriptionList"/>
    <dgm:cxn modelId="{7AEA0F56-EBB7-453C-97FB-C8E1C04BF88B}" type="presOf" srcId="{5D668510-3DFB-4782-BB12-47CA1BF8DC5C}" destId="{450FE23E-D398-41C1-9817-545965A62280}" srcOrd="0" destOrd="0" presId="urn:microsoft.com/office/officeart/2018/5/layout/CenteredIconLabelDescriptionList"/>
    <dgm:cxn modelId="{BC80787A-EF06-4918-B0AF-133F4E712567}" srcId="{4CAAA04A-256F-4641-B12F-94B2F4972768}" destId="{8D47CC31-1DED-4AB1-9105-5A835F703B43}" srcOrd="1" destOrd="0" parTransId="{846C8388-A6E8-41AB-973B-B5E085160D85}" sibTransId="{9E8A71DE-F530-4592-8605-245FD427C419}"/>
    <dgm:cxn modelId="{6F65917B-26B1-48E4-B677-CB30735B8499}" type="presOf" srcId="{8D47CC31-1DED-4AB1-9105-5A835F703B43}" destId="{3F4AFA52-E1C7-4AC4-BFCE-30FD1C616472}" srcOrd="0" destOrd="1" presId="urn:microsoft.com/office/officeart/2018/5/layout/CenteredIconLabelDescriptionList"/>
    <dgm:cxn modelId="{497D5283-CEC2-4188-B419-69BED98B489B}" srcId="{64C70ECE-8C49-404A-8A6C-947F6E8AE0D7}" destId="{27EF8560-687A-4882-AD0C-75E849542EA3}" srcOrd="0" destOrd="0" parTransId="{86EC543E-F52B-4189-9DAF-3C32ECFB51F7}" sibTransId="{08E390F6-2BDC-4BE0-A070-0BF845A7649B}"/>
    <dgm:cxn modelId="{0AF62FBE-72B4-4B0E-82A4-304139A300E6}" type="presOf" srcId="{27EF8560-687A-4882-AD0C-75E849542EA3}" destId="{38D81B8C-DDE4-4584-8A70-C8627D01C070}" srcOrd="0" destOrd="0" presId="urn:microsoft.com/office/officeart/2018/5/layout/CenteredIconLabelDescriptionList"/>
    <dgm:cxn modelId="{814B49F3-F242-459E-8819-2FA06C1F1D50}" srcId="{27EF8560-687A-4882-AD0C-75E849542EA3}" destId="{5D668510-3DFB-4782-BB12-47CA1BF8DC5C}" srcOrd="0" destOrd="0" parTransId="{D39D37C3-0582-4ADE-86EF-6184B2341B81}" sibTransId="{8FD5D603-42B6-46D5-BB6B-7137A0E0BF9C}"/>
    <dgm:cxn modelId="{833D6F10-6D60-45F6-972F-CAD28F52699F}" type="presParOf" srcId="{1B13100E-82F0-4CF7-B683-748DFFC141EE}" destId="{7325CA03-8444-4F87-BB30-C0308C51A643}" srcOrd="0" destOrd="0" presId="urn:microsoft.com/office/officeart/2018/5/layout/CenteredIconLabelDescriptionList"/>
    <dgm:cxn modelId="{4F675715-4792-4379-9D86-B4E7541B8E6C}" type="presParOf" srcId="{7325CA03-8444-4F87-BB30-C0308C51A643}" destId="{3DB7B313-502F-45CC-8059-CC7ED0BC46DC}" srcOrd="0" destOrd="0" presId="urn:microsoft.com/office/officeart/2018/5/layout/CenteredIconLabelDescriptionList"/>
    <dgm:cxn modelId="{13638C73-ECBF-40DB-9058-E720A1ABFCFA}" type="presParOf" srcId="{7325CA03-8444-4F87-BB30-C0308C51A643}" destId="{4929BE3F-E51B-4A4D-9883-A7C5659F2D3E}" srcOrd="1" destOrd="0" presId="urn:microsoft.com/office/officeart/2018/5/layout/CenteredIconLabelDescriptionList"/>
    <dgm:cxn modelId="{E59EDFF9-94BA-4EFE-8BEB-F696BD8F55EC}" type="presParOf" srcId="{7325CA03-8444-4F87-BB30-C0308C51A643}" destId="{38D81B8C-DDE4-4584-8A70-C8627D01C070}" srcOrd="2" destOrd="0" presId="urn:microsoft.com/office/officeart/2018/5/layout/CenteredIconLabelDescriptionList"/>
    <dgm:cxn modelId="{33213810-4921-451F-BA9C-A4DEFB01FB35}" type="presParOf" srcId="{7325CA03-8444-4F87-BB30-C0308C51A643}" destId="{ECC2ABD6-9FF7-437D-8E56-222A3974D963}" srcOrd="3" destOrd="0" presId="urn:microsoft.com/office/officeart/2018/5/layout/CenteredIconLabelDescriptionList"/>
    <dgm:cxn modelId="{6A0AD094-D76B-4C63-8C9D-D0E552D3E19D}" type="presParOf" srcId="{7325CA03-8444-4F87-BB30-C0308C51A643}" destId="{450FE23E-D398-41C1-9817-545965A62280}" srcOrd="4" destOrd="0" presId="urn:microsoft.com/office/officeart/2018/5/layout/CenteredIconLabelDescriptionList"/>
    <dgm:cxn modelId="{13AFCED7-9C4B-404F-A509-DCB89D6AE3B1}" type="presParOf" srcId="{1B13100E-82F0-4CF7-B683-748DFFC141EE}" destId="{4447A715-8B6D-4557-8910-7D0D1A063E58}" srcOrd="1" destOrd="0" presId="urn:microsoft.com/office/officeart/2018/5/layout/CenteredIconLabelDescriptionList"/>
    <dgm:cxn modelId="{6034CAA6-2AF0-4818-922E-F17AF8B9128C}" type="presParOf" srcId="{1B13100E-82F0-4CF7-B683-748DFFC141EE}" destId="{7732A6A5-6B3D-4E71-BC77-588B880A8733}" srcOrd="2" destOrd="0" presId="urn:microsoft.com/office/officeart/2018/5/layout/CenteredIconLabelDescriptionList"/>
    <dgm:cxn modelId="{381B3ED2-EB95-4BC1-AED8-6D0AC9BBC403}" type="presParOf" srcId="{7732A6A5-6B3D-4E71-BC77-588B880A8733}" destId="{E41133A7-93EA-415A-9436-340763AB2FC4}" srcOrd="0" destOrd="0" presId="urn:microsoft.com/office/officeart/2018/5/layout/CenteredIconLabelDescriptionList"/>
    <dgm:cxn modelId="{9AF87041-F039-4410-A02E-9E2521B97692}" type="presParOf" srcId="{7732A6A5-6B3D-4E71-BC77-588B880A8733}" destId="{E3ACC81E-88D6-4B5B-902A-8FDD3205634F}" srcOrd="1" destOrd="0" presId="urn:microsoft.com/office/officeart/2018/5/layout/CenteredIconLabelDescriptionList"/>
    <dgm:cxn modelId="{11A257DC-B834-41A3-B14B-374C746164C2}" type="presParOf" srcId="{7732A6A5-6B3D-4E71-BC77-588B880A8733}" destId="{76BC20C9-716D-454D-AE01-78EB59E21DC9}" srcOrd="2" destOrd="0" presId="urn:microsoft.com/office/officeart/2018/5/layout/CenteredIconLabelDescriptionList"/>
    <dgm:cxn modelId="{86D8D33C-D102-4774-AE72-85D7E072D53C}" type="presParOf" srcId="{7732A6A5-6B3D-4E71-BC77-588B880A8733}" destId="{F970BD97-9E51-4CD0-AA57-2C13EC92EEE3}" srcOrd="3" destOrd="0" presId="urn:microsoft.com/office/officeart/2018/5/layout/CenteredIconLabelDescriptionList"/>
    <dgm:cxn modelId="{2DC28DFD-9B9F-4458-8F51-D1F20CC30ECB}" type="presParOf" srcId="{7732A6A5-6B3D-4E71-BC77-588B880A8733}" destId="{3F4AFA52-E1C7-4AC4-BFCE-30FD1C61647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D0C24-FBAA-49B1-9A32-D45D7FB4184B}">
      <dsp:nvSpPr>
        <dsp:cNvPr id="0" name=""/>
        <dsp:cNvSpPr/>
      </dsp:nvSpPr>
      <dsp:spPr>
        <a:xfrm>
          <a:off x="0" y="431805"/>
          <a:ext cx="6151562"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604C4-D8CD-485C-BCDF-E0D689E3390A}">
      <dsp:nvSpPr>
        <dsp:cNvPr id="0" name=""/>
        <dsp:cNvSpPr/>
      </dsp:nvSpPr>
      <dsp:spPr>
        <a:xfrm>
          <a:off x="307578" y="92325"/>
          <a:ext cx="4306094"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FF0000"/>
              </a:solidFill>
            </a:rPr>
            <a:t>Build Your Team (Physician/Coordinator)</a:t>
          </a:r>
        </a:p>
      </dsp:txBody>
      <dsp:txXfrm>
        <a:off x="340722" y="125469"/>
        <a:ext cx="4239806" cy="612672"/>
      </dsp:txXfrm>
    </dsp:sp>
    <dsp:sp modelId="{0D0AC40C-0AD6-4157-88B0-3710DCD78748}">
      <dsp:nvSpPr>
        <dsp:cNvPr id="0" name=""/>
        <dsp:cNvSpPr/>
      </dsp:nvSpPr>
      <dsp:spPr>
        <a:xfrm>
          <a:off x="0" y="1475085"/>
          <a:ext cx="6151562" cy="579600"/>
        </a:xfrm>
        <a:prstGeom prst="rect">
          <a:avLst/>
        </a:prstGeom>
        <a:solidFill>
          <a:schemeClr val="lt1">
            <a:alpha val="90000"/>
            <a:hueOff val="0"/>
            <a:satOff val="0"/>
            <a:lumOff val="0"/>
            <a:alphaOff val="0"/>
          </a:schemeClr>
        </a:solidFill>
        <a:ln w="12700" cap="flat" cmpd="sng" algn="ctr">
          <a:solidFill>
            <a:schemeClr val="accent2">
              <a:hueOff val="-2587972"/>
              <a:satOff val="11465"/>
              <a:lumOff val="-4216"/>
              <a:alphaOff val="0"/>
            </a:schemeClr>
          </a:solidFill>
          <a:prstDash val="solid"/>
        </a:ln>
        <a:effectLst/>
      </dsp:spPr>
      <dsp:style>
        <a:lnRef idx="2">
          <a:scrgbClr r="0" g="0" b="0"/>
        </a:lnRef>
        <a:fillRef idx="1">
          <a:scrgbClr r="0" g="0" b="0"/>
        </a:fillRef>
        <a:effectRef idx="0">
          <a:scrgbClr r="0" g="0" b="0"/>
        </a:effectRef>
        <a:fontRef idx="minor"/>
      </dsp:style>
    </dsp:sp>
    <dsp:sp modelId="{01BE3498-E41A-4856-8770-43A0B547265B}">
      <dsp:nvSpPr>
        <dsp:cNvPr id="0" name=""/>
        <dsp:cNvSpPr/>
      </dsp:nvSpPr>
      <dsp:spPr>
        <a:xfrm>
          <a:off x="307578" y="1135605"/>
          <a:ext cx="4306094" cy="678960"/>
        </a:xfrm>
        <a:prstGeom prst="roundRect">
          <a:avLst/>
        </a:prstGeom>
        <a:solidFill>
          <a:schemeClr val="accent2">
            <a:hueOff val="-2587972"/>
            <a:satOff val="11465"/>
            <a:lumOff val="-4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a:t>Individual Transition Plan</a:t>
          </a:r>
        </a:p>
      </dsp:txBody>
      <dsp:txXfrm>
        <a:off x="340722" y="1168749"/>
        <a:ext cx="4239806" cy="612672"/>
      </dsp:txXfrm>
    </dsp:sp>
    <dsp:sp modelId="{1E17D3B5-7ED4-4633-85B6-A75D39F85B6D}">
      <dsp:nvSpPr>
        <dsp:cNvPr id="0" name=""/>
        <dsp:cNvSpPr/>
      </dsp:nvSpPr>
      <dsp:spPr>
        <a:xfrm>
          <a:off x="0" y="2518365"/>
          <a:ext cx="6151562" cy="579600"/>
        </a:xfrm>
        <a:prstGeom prst="rect">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sp>
    <dsp:sp modelId="{93FFBF76-38D7-4FD3-9EC7-3FD05531816F}">
      <dsp:nvSpPr>
        <dsp:cNvPr id="0" name=""/>
        <dsp:cNvSpPr/>
      </dsp:nvSpPr>
      <dsp:spPr>
        <a:xfrm>
          <a:off x="307578" y="2178885"/>
          <a:ext cx="4306094" cy="67896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a:t>Assess Progress / Readiness</a:t>
          </a:r>
        </a:p>
      </dsp:txBody>
      <dsp:txXfrm>
        <a:off x="340722" y="2212029"/>
        <a:ext cx="4239806" cy="612672"/>
      </dsp:txXfrm>
    </dsp:sp>
    <dsp:sp modelId="{6771600A-985A-455F-92E9-4E53AA938513}">
      <dsp:nvSpPr>
        <dsp:cNvPr id="0" name=""/>
        <dsp:cNvSpPr/>
      </dsp:nvSpPr>
      <dsp:spPr>
        <a:xfrm>
          <a:off x="0" y="3561645"/>
          <a:ext cx="6151562" cy="579600"/>
        </a:xfrm>
        <a:prstGeom prst="rect">
          <a:avLst/>
        </a:prstGeom>
        <a:solidFill>
          <a:schemeClr val="lt1">
            <a:alpha val="90000"/>
            <a:hueOff val="0"/>
            <a:satOff val="0"/>
            <a:lumOff val="0"/>
            <a:alphaOff val="0"/>
          </a:schemeClr>
        </a:solidFill>
        <a:ln w="12700" cap="flat" cmpd="sng" algn="ctr">
          <a:solidFill>
            <a:schemeClr val="accent2">
              <a:hueOff val="-7763915"/>
              <a:satOff val="34394"/>
              <a:lumOff val="-12648"/>
              <a:alphaOff val="0"/>
            </a:schemeClr>
          </a:solidFill>
          <a:prstDash val="solid"/>
        </a:ln>
        <a:effectLst/>
      </dsp:spPr>
      <dsp:style>
        <a:lnRef idx="2">
          <a:scrgbClr r="0" g="0" b="0"/>
        </a:lnRef>
        <a:fillRef idx="1">
          <a:scrgbClr r="0" g="0" b="0"/>
        </a:fillRef>
        <a:effectRef idx="0">
          <a:scrgbClr r="0" g="0" b="0"/>
        </a:effectRef>
        <a:fontRef idx="minor"/>
      </dsp:style>
    </dsp:sp>
    <dsp:sp modelId="{71DAA088-A322-40F4-9848-EBEF03754B0C}">
      <dsp:nvSpPr>
        <dsp:cNvPr id="0" name=""/>
        <dsp:cNvSpPr/>
      </dsp:nvSpPr>
      <dsp:spPr>
        <a:xfrm>
          <a:off x="307578" y="3222165"/>
          <a:ext cx="4306094" cy="678960"/>
        </a:xfrm>
        <a:prstGeom prst="roundRect">
          <a:avLst/>
        </a:prstGeom>
        <a:solidFill>
          <a:schemeClr val="accent2">
            <a:hueOff val="-7763915"/>
            <a:satOff val="34394"/>
            <a:lumOff val="-126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a:t>Create Goals</a:t>
          </a:r>
        </a:p>
      </dsp:txBody>
      <dsp:txXfrm>
        <a:off x="340722" y="3255309"/>
        <a:ext cx="4239806" cy="612672"/>
      </dsp:txXfrm>
    </dsp:sp>
    <dsp:sp modelId="{1D075E83-3BC7-4086-A0CF-5D36FA0F01B0}">
      <dsp:nvSpPr>
        <dsp:cNvPr id="0" name=""/>
        <dsp:cNvSpPr/>
      </dsp:nvSpPr>
      <dsp:spPr>
        <a:xfrm>
          <a:off x="0" y="4604925"/>
          <a:ext cx="6151562" cy="579600"/>
        </a:xfrm>
        <a:prstGeom prst="rect">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sp>
    <dsp:sp modelId="{10F416EB-612C-4CE1-8BF9-2D2A3EB53F0E}">
      <dsp:nvSpPr>
        <dsp:cNvPr id="0" name=""/>
        <dsp:cNvSpPr/>
      </dsp:nvSpPr>
      <dsp:spPr>
        <a:xfrm>
          <a:off x="307578" y="4265445"/>
          <a:ext cx="4306094" cy="67896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t>Start Your BINDER</a:t>
          </a:r>
        </a:p>
      </dsp:txBody>
      <dsp:txXfrm>
        <a:off x="340722" y="4298589"/>
        <a:ext cx="4239806" cy="6126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D1C5-4219-43B3-AC25-D03A9F6FD7DF}">
      <dsp:nvSpPr>
        <dsp:cNvPr id="0" name=""/>
        <dsp:cNvSpPr/>
      </dsp:nvSpPr>
      <dsp:spPr>
        <a:xfrm>
          <a:off x="3206" y="75469"/>
          <a:ext cx="312658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14-15 years</a:t>
          </a:r>
        </a:p>
      </dsp:txBody>
      <dsp:txXfrm>
        <a:off x="3206" y="75469"/>
        <a:ext cx="3126581" cy="748800"/>
      </dsp:txXfrm>
    </dsp:sp>
    <dsp:sp modelId="{BA8231EF-635D-4CEC-87C7-81429E9BDF56}">
      <dsp:nvSpPr>
        <dsp:cNvPr id="0" name=""/>
        <dsp:cNvSpPr/>
      </dsp:nvSpPr>
      <dsp:spPr>
        <a:xfrm>
          <a:off x="3206" y="824269"/>
          <a:ext cx="3126581" cy="220800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Parents should have a will </a:t>
          </a:r>
        </a:p>
      </dsp:txBody>
      <dsp:txXfrm>
        <a:off x="3206" y="824269"/>
        <a:ext cx="3126581" cy="2208009"/>
      </dsp:txXfrm>
    </dsp:sp>
    <dsp:sp modelId="{6DCC9A7B-3131-41A5-8477-340EE1BE90E9}">
      <dsp:nvSpPr>
        <dsp:cNvPr id="0" name=""/>
        <dsp:cNvSpPr/>
      </dsp:nvSpPr>
      <dsp:spPr>
        <a:xfrm>
          <a:off x="3567509" y="75469"/>
          <a:ext cx="3126581" cy="748800"/>
        </a:xfrm>
        <a:prstGeom prst="rect">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16-17 years</a:t>
          </a:r>
        </a:p>
      </dsp:txBody>
      <dsp:txXfrm>
        <a:off x="3567509" y="75469"/>
        <a:ext cx="3126581" cy="748800"/>
      </dsp:txXfrm>
    </dsp:sp>
    <dsp:sp modelId="{4207BE05-841C-4374-A89B-CA1BB54C3522}">
      <dsp:nvSpPr>
        <dsp:cNvPr id="0" name=""/>
        <dsp:cNvSpPr/>
      </dsp:nvSpPr>
      <dsp:spPr>
        <a:xfrm>
          <a:off x="3567509" y="824269"/>
          <a:ext cx="3126581" cy="2208009"/>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Research Power of Attorney v Guardianship</a:t>
          </a:r>
        </a:p>
        <a:p>
          <a:pPr marL="228600" lvl="1" indent="-228600" algn="l" defTabSz="1155700">
            <a:lnSpc>
              <a:spcPct val="90000"/>
            </a:lnSpc>
            <a:spcBef>
              <a:spcPct val="0"/>
            </a:spcBef>
            <a:spcAft>
              <a:spcPct val="15000"/>
            </a:spcAft>
            <a:buChar char="•"/>
          </a:pPr>
          <a:r>
            <a:rPr lang="en-US" sz="2600" kern="1200" dirty="0"/>
            <a:t>Talk with Special Needs Attorney</a:t>
          </a:r>
        </a:p>
      </dsp:txBody>
      <dsp:txXfrm>
        <a:off x="3567509" y="824269"/>
        <a:ext cx="3126581" cy="2208009"/>
      </dsp:txXfrm>
    </dsp:sp>
    <dsp:sp modelId="{34676F09-AA9E-405C-9E3F-E8943DEF265C}">
      <dsp:nvSpPr>
        <dsp:cNvPr id="0" name=""/>
        <dsp:cNvSpPr/>
      </dsp:nvSpPr>
      <dsp:spPr>
        <a:xfrm>
          <a:off x="7131812" y="75469"/>
          <a:ext cx="3126581" cy="748800"/>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18-21 years</a:t>
          </a:r>
        </a:p>
      </dsp:txBody>
      <dsp:txXfrm>
        <a:off x="7131812" y="75469"/>
        <a:ext cx="3126581" cy="748800"/>
      </dsp:txXfrm>
    </dsp:sp>
    <dsp:sp modelId="{A4EBD0B3-2A04-47F3-A0DB-D443E0E86B4E}">
      <dsp:nvSpPr>
        <dsp:cNvPr id="0" name=""/>
        <dsp:cNvSpPr/>
      </dsp:nvSpPr>
      <dsp:spPr>
        <a:xfrm>
          <a:off x="7131812" y="824269"/>
          <a:ext cx="3126581" cy="2208009"/>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Set up POA v guardianship</a:t>
          </a:r>
        </a:p>
        <a:p>
          <a:pPr marL="228600" lvl="1" indent="-228600" algn="l" defTabSz="1155700">
            <a:lnSpc>
              <a:spcPct val="90000"/>
            </a:lnSpc>
            <a:spcBef>
              <a:spcPct val="0"/>
            </a:spcBef>
            <a:spcAft>
              <a:spcPct val="15000"/>
            </a:spcAft>
            <a:buChar char="•"/>
          </a:pPr>
          <a:r>
            <a:rPr lang="en-US" sz="2600" kern="1200" dirty="0"/>
            <a:t>Apply to vote</a:t>
          </a:r>
        </a:p>
        <a:p>
          <a:pPr marL="228600" lvl="1" indent="-228600" algn="l" defTabSz="1155700">
            <a:lnSpc>
              <a:spcPct val="90000"/>
            </a:lnSpc>
            <a:spcBef>
              <a:spcPct val="0"/>
            </a:spcBef>
            <a:spcAft>
              <a:spcPct val="15000"/>
            </a:spcAft>
            <a:buChar char="•"/>
          </a:pPr>
          <a:r>
            <a:rPr lang="en-US" sz="2600" kern="1200" dirty="0"/>
            <a:t>Males register with selective service</a:t>
          </a:r>
        </a:p>
      </dsp:txBody>
      <dsp:txXfrm>
        <a:off x="7131812" y="824269"/>
        <a:ext cx="3126581" cy="220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D0C24-FBAA-49B1-9A32-D45D7FB4184B}">
      <dsp:nvSpPr>
        <dsp:cNvPr id="0" name=""/>
        <dsp:cNvSpPr/>
      </dsp:nvSpPr>
      <dsp:spPr>
        <a:xfrm>
          <a:off x="0" y="431805"/>
          <a:ext cx="6151562"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604C4-D8CD-485C-BCDF-E0D689E3390A}">
      <dsp:nvSpPr>
        <dsp:cNvPr id="0" name=""/>
        <dsp:cNvSpPr/>
      </dsp:nvSpPr>
      <dsp:spPr>
        <a:xfrm>
          <a:off x="307578" y="92325"/>
          <a:ext cx="4306094"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Build Your Team (Physician/Coordinator)</a:t>
          </a:r>
        </a:p>
      </dsp:txBody>
      <dsp:txXfrm>
        <a:off x="340722" y="125469"/>
        <a:ext cx="4239806" cy="612672"/>
      </dsp:txXfrm>
    </dsp:sp>
    <dsp:sp modelId="{0D0AC40C-0AD6-4157-88B0-3710DCD78748}">
      <dsp:nvSpPr>
        <dsp:cNvPr id="0" name=""/>
        <dsp:cNvSpPr/>
      </dsp:nvSpPr>
      <dsp:spPr>
        <a:xfrm>
          <a:off x="0" y="1475085"/>
          <a:ext cx="6151562" cy="579600"/>
        </a:xfrm>
        <a:prstGeom prst="rect">
          <a:avLst/>
        </a:prstGeom>
        <a:solidFill>
          <a:schemeClr val="lt1">
            <a:alpha val="90000"/>
            <a:hueOff val="0"/>
            <a:satOff val="0"/>
            <a:lumOff val="0"/>
            <a:alphaOff val="0"/>
          </a:schemeClr>
        </a:solidFill>
        <a:ln w="12700" cap="flat" cmpd="sng" algn="ctr">
          <a:solidFill>
            <a:schemeClr val="accent2">
              <a:hueOff val="-2587972"/>
              <a:satOff val="11465"/>
              <a:lumOff val="-4216"/>
              <a:alphaOff val="0"/>
            </a:schemeClr>
          </a:solidFill>
          <a:prstDash val="solid"/>
        </a:ln>
        <a:effectLst/>
      </dsp:spPr>
      <dsp:style>
        <a:lnRef idx="2">
          <a:scrgbClr r="0" g="0" b="0"/>
        </a:lnRef>
        <a:fillRef idx="1">
          <a:scrgbClr r="0" g="0" b="0"/>
        </a:fillRef>
        <a:effectRef idx="0">
          <a:scrgbClr r="0" g="0" b="0"/>
        </a:effectRef>
        <a:fontRef idx="minor"/>
      </dsp:style>
    </dsp:sp>
    <dsp:sp modelId="{01BE3498-E41A-4856-8770-43A0B547265B}">
      <dsp:nvSpPr>
        <dsp:cNvPr id="0" name=""/>
        <dsp:cNvSpPr/>
      </dsp:nvSpPr>
      <dsp:spPr>
        <a:xfrm>
          <a:off x="307578" y="1135605"/>
          <a:ext cx="4306094" cy="678960"/>
        </a:xfrm>
        <a:prstGeom prst="roundRect">
          <a:avLst/>
        </a:prstGeom>
        <a:solidFill>
          <a:schemeClr val="accent2">
            <a:hueOff val="-2587972"/>
            <a:satOff val="11465"/>
            <a:lumOff val="-4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FF0000"/>
              </a:solidFill>
            </a:rPr>
            <a:t>Individual Transition Plan</a:t>
          </a:r>
        </a:p>
      </dsp:txBody>
      <dsp:txXfrm>
        <a:off x="340722" y="1168749"/>
        <a:ext cx="4239806" cy="612672"/>
      </dsp:txXfrm>
    </dsp:sp>
    <dsp:sp modelId="{1E17D3B5-7ED4-4633-85B6-A75D39F85B6D}">
      <dsp:nvSpPr>
        <dsp:cNvPr id="0" name=""/>
        <dsp:cNvSpPr/>
      </dsp:nvSpPr>
      <dsp:spPr>
        <a:xfrm>
          <a:off x="0" y="2518365"/>
          <a:ext cx="6151562" cy="579600"/>
        </a:xfrm>
        <a:prstGeom prst="rect">
          <a:avLst/>
        </a:prstGeom>
        <a:solidFill>
          <a:schemeClr val="lt1">
            <a:alpha val="90000"/>
            <a:hueOff val="0"/>
            <a:satOff val="0"/>
            <a:lumOff val="0"/>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dsp:style>
    </dsp:sp>
    <dsp:sp modelId="{93FFBF76-38D7-4FD3-9EC7-3FD05531816F}">
      <dsp:nvSpPr>
        <dsp:cNvPr id="0" name=""/>
        <dsp:cNvSpPr/>
      </dsp:nvSpPr>
      <dsp:spPr>
        <a:xfrm>
          <a:off x="307578" y="2178885"/>
          <a:ext cx="4306094" cy="67896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a:t>Assess Progress / Readiness</a:t>
          </a:r>
        </a:p>
      </dsp:txBody>
      <dsp:txXfrm>
        <a:off x="340722" y="2212029"/>
        <a:ext cx="4239806" cy="612672"/>
      </dsp:txXfrm>
    </dsp:sp>
    <dsp:sp modelId="{6771600A-985A-455F-92E9-4E53AA938513}">
      <dsp:nvSpPr>
        <dsp:cNvPr id="0" name=""/>
        <dsp:cNvSpPr/>
      </dsp:nvSpPr>
      <dsp:spPr>
        <a:xfrm>
          <a:off x="0" y="3561645"/>
          <a:ext cx="6151562" cy="579600"/>
        </a:xfrm>
        <a:prstGeom prst="rect">
          <a:avLst/>
        </a:prstGeom>
        <a:solidFill>
          <a:schemeClr val="lt1">
            <a:alpha val="90000"/>
            <a:hueOff val="0"/>
            <a:satOff val="0"/>
            <a:lumOff val="0"/>
            <a:alphaOff val="0"/>
          </a:schemeClr>
        </a:solidFill>
        <a:ln w="12700" cap="flat" cmpd="sng" algn="ctr">
          <a:solidFill>
            <a:schemeClr val="accent2">
              <a:hueOff val="-7763915"/>
              <a:satOff val="34394"/>
              <a:lumOff val="-12648"/>
              <a:alphaOff val="0"/>
            </a:schemeClr>
          </a:solidFill>
          <a:prstDash val="solid"/>
        </a:ln>
        <a:effectLst/>
      </dsp:spPr>
      <dsp:style>
        <a:lnRef idx="2">
          <a:scrgbClr r="0" g="0" b="0"/>
        </a:lnRef>
        <a:fillRef idx="1">
          <a:scrgbClr r="0" g="0" b="0"/>
        </a:fillRef>
        <a:effectRef idx="0">
          <a:scrgbClr r="0" g="0" b="0"/>
        </a:effectRef>
        <a:fontRef idx="minor"/>
      </dsp:style>
    </dsp:sp>
    <dsp:sp modelId="{71DAA088-A322-40F4-9848-EBEF03754B0C}">
      <dsp:nvSpPr>
        <dsp:cNvPr id="0" name=""/>
        <dsp:cNvSpPr/>
      </dsp:nvSpPr>
      <dsp:spPr>
        <a:xfrm>
          <a:off x="307578" y="3222165"/>
          <a:ext cx="4306094" cy="678960"/>
        </a:xfrm>
        <a:prstGeom prst="roundRect">
          <a:avLst/>
        </a:prstGeom>
        <a:solidFill>
          <a:schemeClr val="accent2">
            <a:hueOff val="-7763915"/>
            <a:satOff val="34394"/>
            <a:lumOff val="-126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a:t>Create Goals</a:t>
          </a:r>
        </a:p>
      </dsp:txBody>
      <dsp:txXfrm>
        <a:off x="340722" y="3255309"/>
        <a:ext cx="4239806" cy="612672"/>
      </dsp:txXfrm>
    </dsp:sp>
    <dsp:sp modelId="{1D075E83-3BC7-4086-A0CF-5D36FA0F01B0}">
      <dsp:nvSpPr>
        <dsp:cNvPr id="0" name=""/>
        <dsp:cNvSpPr/>
      </dsp:nvSpPr>
      <dsp:spPr>
        <a:xfrm>
          <a:off x="0" y="4604925"/>
          <a:ext cx="6151562" cy="579600"/>
        </a:xfrm>
        <a:prstGeom prst="rect">
          <a:avLst/>
        </a:prstGeom>
        <a:solidFill>
          <a:schemeClr val="lt1">
            <a:alpha val="90000"/>
            <a:hueOff val="0"/>
            <a:satOff val="0"/>
            <a:lumOff val="0"/>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dsp:style>
    </dsp:sp>
    <dsp:sp modelId="{10F416EB-612C-4CE1-8BF9-2D2A3EB53F0E}">
      <dsp:nvSpPr>
        <dsp:cNvPr id="0" name=""/>
        <dsp:cNvSpPr/>
      </dsp:nvSpPr>
      <dsp:spPr>
        <a:xfrm>
          <a:off x="307578" y="4265445"/>
          <a:ext cx="4306094" cy="67896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760" tIns="0" rIns="162760" bIns="0" numCol="1" spcCol="1270" anchor="ctr" anchorCtr="0">
          <a:noAutofit/>
        </a:bodyPr>
        <a:lstStyle/>
        <a:p>
          <a:pPr marL="0" lvl="0" indent="0" algn="l" defTabSz="1022350">
            <a:lnSpc>
              <a:spcPct val="90000"/>
            </a:lnSpc>
            <a:spcBef>
              <a:spcPct val="0"/>
            </a:spcBef>
            <a:spcAft>
              <a:spcPct val="35000"/>
            </a:spcAft>
            <a:buNone/>
          </a:pPr>
          <a:r>
            <a:rPr lang="en-US" sz="2300" kern="1200" dirty="0"/>
            <a:t>Start Your BINDER</a:t>
          </a:r>
        </a:p>
      </dsp:txBody>
      <dsp:txXfrm>
        <a:off x="340722" y="4298589"/>
        <a:ext cx="423980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D1C5-4219-43B3-AC25-D03A9F6FD7DF}">
      <dsp:nvSpPr>
        <dsp:cNvPr id="0" name=""/>
        <dsp:cNvSpPr/>
      </dsp:nvSpPr>
      <dsp:spPr>
        <a:xfrm>
          <a:off x="3206" y="193983"/>
          <a:ext cx="3126581"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14-15 years</a:t>
          </a:r>
        </a:p>
      </dsp:txBody>
      <dsp:txXfrm>
        <a:off x="3206" y="193983"/>
        <a:ext cx="3126581" cy="547200"/>
      </dsp:txXfrm>
    </dsp:sp>
    <dsp:sp modelId="{BA8231EF-635D-4CEC-87C7-81429E9BDF56}">
      <dsp:nvSpPr>
        <dsp:cNvPr id="0" name=""/>
        <dsp:cNvSpPr/>
      </dsp:nvSpPr>
      <dsp:spPr>
        <a:xfrm>
          <a:off x="3206" y="741183"/>
          <a:ext cx="3126581" cy="217258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IEP should include transition goals</a:t>
          </a:r>
        </a:p>
        <a:p>
          <a:pPr marL="171450" lvl="1" indent="-171450" algn="l" defTabSz="844550">
            <a:lnSpc>
              <a:spcPct val="90000"/>
            </a:lnSpc>
            <a:spcBef>
              <a:spcPct val="0"/>
            </a:spcBef>
            <a:spcAft>
              <a:spcPct val="15000"/>
            </a:spcAft>
            <a:buChar char="•"/>
          </a:pPr>
          <a:r>
            <a:rPr lang="en-US" sz="1900" kern="1200"/>
            <a:t>Volunteer</a:t>
          </a:r>
        </a:p>
        <a:p>
          <a:pPr marL="171450" lvl="1" indent="-171450" algn="l" defTabSz="844550">
            <a:lnSpc>
              <a:spcPct val="90000"/>
            </a:lnSpc>
            <a:spcBef>
              <a:spcPct val="0"/>
            </a:spcBef>
            <a:spcAft>
              <a:spcPct val="15000"/>
            </a:spcAft>
            <a:buChar char="•"/>
          </a:pPr>
          <a:r>
            <a:rPr lang="en-US" sz="1900" kern="1200"/>
            <a:t>Understand disability and need for accommodations</a:t>
          </a:r>
        </a:p>
      </dsp:txBody>
      <dsp:txXfrm>
        <a:off x="3206" y="741183"/>
        <a:ext cx="3126581" cy="2172581"/>
      </dsp:txXfrm>
    </dsp:sp>
    <dsp:sp modelId="{6DCC9A7B-3131-41A5-8477-340EE1BE90E9}">
      <dsp:nvSpPr>
        <dsp:cNvPr id="0" name=""/>
        <dsp:cNvSpPr/>
      </dsp:nvSpPr>
      <dsp:spPr>
        <a:xfrm>
          <a:off x="3567509" y="193983"/>
          <a:ext cx="3126581" cy="547200"/>
        </a:xfrm>
        <a:prstGeom prst="rect">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16-17 years</a:t>
          </a:r>
        </a:p>
      </dsp:txBody>
      <dsp:txXfrm>
        <a:off x="3567509" y="193983"/>
        <a:ext cx="3126581" cy="547200"/>
      </dsp:txXfrm>
    </dsp:sp>
    <dsp:sp modelId="{4207BE05-841C-4374-A89B-CA1BB54C3522}">
      <dsp:nvSpPr>
        <dsp:cNvPr id="0" name=""/>
        <dsp:cNvSpPr/>
      </dsp:nvSpPr>
      <dsp:spPr>
        <a:xfrm>
          <a:off x="3567509" y="741183"/>
          <a:ext cx="3126581" cy="2172581"/>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IEP should be specific to post-secondary and employment goals</a:t>
          </a:r>
        </a:p>
        <a:p>
          <a:pPr marL="171450" lvl="1" indent="-171450" algn="l" defTabSz="844550">
            <a:lnSpc>
              <a:spcPct val="90000"/>
            </a:lnSpc>
            <a:spcBef>
              <a:spcPct val="0"/>
            </a:spcBef>
            <a:spcAft>
              <a:spcPct val="15000"/>
            </a:spcAft>
            <a:buChar char="•"/>
          </a:pPr>
          <a:r>
            <a:rPr lang="en-US" sz="1900" kern="1200"/>
            <a:t>Invite community resources to IEP</a:t>
          </a:r>
        </a:p>
        <a:p>
          <a:pPr marL="171450" lvl="1" indent="-171450" algn="l" defTabSz="844550">
            <a:lnSpc>
              <a:spcPct val="90000"/>
            </a:lnSpc>
            <a:spcBef>
              <a:spcPct val="0"/>
            </a:spcBef>
            <a:spcAft>
              <a:spcPct val="15000"/>
            </a:spcAft>
            <a:buChar char="•"/>
          </a:pPr>
          <a:r>
            <a:rPr lang="en-US" sz="1900" kern="1200"/>
            <a:t>Explore work experiences</a:t>
          </a:r>
        </a:p>
        <a:p>
          <a:pPr marL="171450" lvl="1" indent="-171450" algn="l" defTabSz="844550">
            <a:lnSpc>
              <a:spcPct val="90000"/>
            </a:lnSpc>
            <a:spcBef>
              <a:spcPct val="0"/>
            </a:spcBef>
            <a:spcAft>
              <a:spcPct val="15000"/>
            </a:spcAft>
            <a:buChar char="•"/>
          </a:pPr>
          <a:r>
            <a:rPr lang="en-US" sz="1900" kern="1200" dirty="0"/>
            <a:t>Start Resume</a:t>
          </a:r>
        </a:p>
      </dsp:txBody>
      <dsp:txXfrm>
        <a:off x="3567509" y="741183"/>
        <a:ext cx="3126581" cy="2172581"/>
      </dsp:txXfrm>
    </dsp:sp>
    <dsp:sp modelId="{34676F09-AA9E-405C-9E3F-E8943DEF265C}">
      <dsp:nvSpPr>
        <dsp:cNvPr id="0" name=""/>
        <dsp:cNvSpPr/>
      </dsp:nvSpPr>
      <dsp:spPr>
        <a:xfrm>
          <a:off x="7131812" y="193983"/>
          <a:ext cx="3126581" cy="547200"/>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18-21 years</a:t>
          </a:r>
        </a:p>
      </dsp:txBody>
      <dsp:txXfrm>
        <a:off x="7131812" y="193983"/>
        <a:ext cx="3126581" cy="547200"/>
      </dsp:txXfrm>
    </dsp:sp>
    <dsp:sp modelId="{A4EBD0B3-2A04-47F3-A0DB-D443E0E86B4E}">
      <dsp:nvSpPr>
        <dsp:cNvPr id="0" name=""/>
        <dsp:cNvSpPr/>
      </dsp:nvSpPr>
      <dsp:spPr>
        <a:xfrm>
          <a:off x="7131812" y="741183"/>
          <a:ext cx="3126581" cy="2172581"/>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IEP should be about job placement, training and accommodations</a:t>
          </a:r>
        </a:p>
        <a:p>
          <a:pPr marL="171450" lvl="1" indent="-171450" algn="l" defTabSz="844550">
            <a:lnSpc>
              <a:spcPct val="90000"/>
            </a:lnSpc>
            <a:spcBef>
              <a:spcPct val="0"/>
            </a:spcBef>
            <a:spcAft>
              <a:spcPct val="15000"/>
            </a:spcAft>
            <a:buChar char="•"/>
          </a:pPr>
          <a:r>
            <a:rPr lang="en-US" sz="1900" kern="1200" dirty="0"/>
            <a:t>Complete Resume</a:t>
          </a:r>
        </a:p>
        <a:p>
          <a:pPr marL="171450" lvl="1" indent="-171450" algn="l" defTabSz="844550">
            <a:lnSpc>
              <a:spcPct val="90000"/>
            </a:lnSpc>
            <a:spcBef>
              <a:spcPct val="0"/>
            </a:spcBef>
            <a:spcAft>
              <a:spcPct val="15000"/>
            </a:spcAft>
            <a:buChar char="•"/>
          </a:pPr>
          <a:r>
            <a:rPr lang="en-US" sz="1900" kern="1200"/>
            <a:t>Apply for jobs</a:t>
          </a:r>
        </a:p>
      </dsp:txBody>
      <dsp:txXfrm>
        <a:off x="7131812" y="741183"/>
        <a:ext cx="3126581" cy="2172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20DAB-7A52-426D-99AB-502FFD05FA09}">
      <dsp:nvSpPr>
        <dsp:cNvPr id="0" name=""/>
        <dsp:cNvSpPr/>
      </dsp:nvSpPr>
      <dsp:spPr>
        <a:xfrm>
          <a:off x="1499068" y="760734"/>
          <a:ext cx="1195394" cy="7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206666-8F03-4BE0-9BF1-724C931E4E48}">
      <dsp:nvSpPr>
        <dsp:cNvPr id="0" name=""/>
        <dsp:cNvSpPr/>
      </dsp:nvSpPr>
      <dsp:spPr>
        <a:xfrm>
          <a:off x="2766187" y="660357"/>
          <a:ext cx="137470" cy="257961"/>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42ED0-1C29-4BFC-9136-30B155BE14A8}">
      <dsp:nvSpPr>
        <dsp:cNvPr id="0" name=""/>
        <dsp:cNvSpPr/>
      </dsp:nvSpPr>
      <dsp:spPr>
        <a:xfrm>
          <a:off x="715129" y="126255"/>
          <a:ext cx="1269030" cy="126903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5" tIns="49245" rIns="49245" bIns="49245" numCol="1" spcCol="1270" anchor="ctr" anchorCtr="0">
          <a:noAutofit/>
        </a:bodyPr>
        <a:lstStyle/>
        <a:p>
          <a:pPr marL="0" lvl="0" indent="0" algn="ctr" defTabSz="2489200">
            <a:lnSpc>
              <a:spcPct val="90000"/>
            </a:lnSpc>
            <a:spcBef>
              <a:spcPct val="0"/>
            </a:spcBef>
            <a:spcAft>
              <a:spcPct val="35000"/>
            </a:spcAft>
            <a:buNone/>
          </a:pPr>
          <a:r>
            <a:rPr lang="en-US" sz="5600" kern="1200"/>
            <a:t>1</a:t>
          </a:r>
        </a:p>
      </dsp:txBody>
      <dsp:txXfrm>
        <a:off x="900974" y="312100"/>
        <a:ext cx="897340" cy="897340"/>
      </dsp:txXfrm>
    </dsp:sp>
    <dsp:sp modelId="{63C34438-4593-4287-914A-AD45D8C53E16}">
      <dsp:nvSpPr>
        <dsp:cNvPr id="0" name=""/>
        <dsp:cNvSpPr/>
      </dsp:nvSpPr>
      <dsp:spPr>
        <a:xfrm>
          <a:off x="4825" y="1560728"/>
          <a:ext cx="2689638"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2162" tIns="165100" rIns="212162" bIns="165100" numCol="1" spcCol="1270" anchor="t" anchorCtr="0">
          <a:noAutofit/>
        </a:bodyPr>
        <a:lstStyle/>
        <a:p>
          <a:pPr marL="0" lvl="0" indent="0" algn="l" defTabSz="622300">
            <a:lnSpc>
              <a:spcPct val="90000"/>
            </a:lnSpc>
            <a:spcBef>
              <a:spcPct val="0"/>
            </a:spcBef>
            <a:spcAft>
              <a:spcPct val="35000"/>
            </a:spcAft>
            <a:buNone/>
          </a:pPr>
          <a:r>
            <a:rPr lang="en-US" sz="1400" kern="1200" dirty="0"/>
            <a:t>YOU MUST REAPPLY, </a:t>
          </a:r>
          <a:r>
            <a:rPr lang="en-US" sz="1400" u="sng" kern="1200" dirty="0"/>
            <a:t>DOES NOT</a:t>
          </a:r>
          <a:r>
            <a:rPr lang="en-US" sz="1400" kern="1200" dirty="0"/>
            <a:t> ROLLOVER</a:t>
          </a:r>
        </a:p>
      </dsp:txBody>
      <dsp:txXfrm>
        <a:off x="4825" y="1953848"/>
        <a:ext cx="2689638" cy="1572480"/>
      </dsp:txXfrm>
    </dsp:sp>
    <dsp:sp modelId="{8DCFAA28-434A-4383-BBE2-5A35E9A345CC}">
      <dsp:nvSpPr>
        <dsp:cNvPr id="0" name=""/>
        <dsp:cNvSpPr/>
      </dsp:nvSpPr>
      <dsp:spPr>
        <a:xfrm>
          <a:off x="2993312" y="761334"/>
          <a:ext cx="2689638"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2CB39-5B14-4AC6-A721-9FE9452A3C4C}">
      <dsp:nvSpPr>
        <dsp:cNvPr id="0" name=""/>
        <dsp:cNvSpPr/>
      </dsp:nvSpPr>
      <dsp:spPr>
        <a:xfrm>
          <a:off x="5754674" y="660862"/>
          <a:ext cx="137470" cy="258449"/>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DA2F4-66E9-4309-94E1-8D035790A3A7}">
      <dsp:nvSpPr>
        <dsp:cNvPr id="0" name=""/>
        <dsp:cNvSpPr/>
      </dsp:nvSpPr>
      <dsp:spPr>
        <a:xfrm>
          <a:off x="3703616" y="126855"/>
          <a:ext cx="1269030" cy="126903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5" tIns="49245" rIns="49245" bIns="49245" numCol="1" spcCol="1270" anchor="ctr" anchorCtr="0">
          <a:noAutofit/>
        </a:bodyPr>
        <a:lstStyle/>
        <a:p>
          <a:pPr marL="0" lvl="0" indent="0" algn="ctr" defTabSz="2489200">
            <a:lnSpc>
              <a:spcPct val="90000"/>
            </a:lnSpc>
            <a:spcBef>
              <a:spcPct val="0"/>
            </a:spcBef>
            <a:spcAft>
              <a:spcPct val="35000"/>
            </a:spcAft>
            <a:buNone/>
          </a:pPr>
          <a:r>
            <a:rPr lang="en-US" sz="5600" kern="1200"/>
            <a:t>2</a:t>
          </a:r>
        </a:p>
      </dsp:txBody>
      <dsp:txXfrm>
        <a:off x="3889461" y="312700"/>
        <a:ext cx="897340" cy="897340"/>
      </dsp:txXfrm>
    </dsp:sp>
    <dsp:sp modelId="{D77D1E13-587A-43F1-A34D-06276D1451C1}">
      <dsp:nvSpPr>
        <dsp:cNvPr id="0" name=""/>
        <dsp:cNvSpPr/>
      </dsp:nvSpPr>
      <dsp:spPr>
        <a:xfrm>
          <a:off x="2993312" y="1562085"/>
          <a:ext cx="2689638"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2162" tIns="165100" rIns="212162" bIns="165100" numCol="1" spcCol="1270" anchor="t" anchorCtr="0">
          <a:noAutofit/>
        </a:bodyPr>
        <a:lstStyle/>
        <a:p>
          <a:pPr marL="0" lvl="0" indent="0" algn="l" defTabSz="755650">
            <a:lnSpc>
              <a:spcPct val="90000"/>
            </a:lnSpc>
            <a:spcBef>
              <a:spcPct val="0"/>
            </a:spcBef>
            <a:spcAft>
              <a:spcPct val="35000"/>
            </a:spcAft>
            <a:buNone/>
          </a:pPr>
          <a:r>
            <a:rPr lang="en-US" sz="1700" kern="1200"/>
            <a:t>Make sure you are considering FUNCTION</a:t>
          </a:r>
        </a:p>
        <a:p>
          <a:pPr marL="114300" lvl="1" indent="-114300" algn="l" defTabSz="622300">
            <a:lnSpc>
              <a:spcPct val="90000"/>
            </a:lnSpc>
            <a:spcBef>
              <a:spcPct val="0"/>
            </a:spcBef>
            <a:spcAft>
              <a:spcPct val="15000"/>
            </a:spcAft>
            <a:buChar char="•"/>
          </a:pPr>
          <a:r>
            <a:rPr lang="en-US" sz="1400" kern="1200" dirty="0"/>
            <a:t>People with intellectual disability will need </a:t>
          </a:r>
          <a:r>
            <a:rPr lang="en-US" sz="1400" u="sng" kern="1200" dirty="0"/>
            <a:t>IQ testing</a:t>
          </a:r>
          <a:endParaRPr lang="en-US" sz="1400" kern="1200" dirty="0"/>
        </a:p>
      </dsp:txBody>
      <dsp:txXfrm>
        <a:off x="2993312" y="1955205"/>
        <a:ext cx="2689638" cy="1572480"/>
      </dsp:txXfrm>
    </dsp:sp>
    <dsp:sp modelId="{40561DBD-EF76-4E83-9E84-11EB154BC2BA}">
      <dsp:nvSpPr>
        <dsp:cNvPr id="0" name=""/>
        <dsp:cNvSpPr/>
      </dsp:nvSpPr>
      <dsp:spPr>
        <a:xfrm>
          <a:off x="5994091" y="761334"/>
          <a:ext cx="1344819"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FD1A0-B8AD-47F5-8F6F-3E1CBA0DEF2E}">
      <dsp:nvSpPr>
        <dsp:cNvPr id="0" name=""/>
        <dsp:cNvSpPr/>
      </dsp:nvSpPr>
      <dsp:spPr>
        <a:xfrm>
          <a:off x="6704395" y="126855"/>
          <a:ext cx="1269030" cy="126903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245" tIns="49245" rIns="49245" bIns="49245" numCol="1" spcCol="1270" anchor="ctr" anchorCtr="0">
          <a:noAutofit/>
        </a:bodyPr>
        <a:lstStyle/>
        <a:p>
          <a:pPr marL="0" lvl="0" indent="0" algn="ctr" defTabSz="2489200">
            <a:lnSpc>
              <a:spcPct val="90000"/>
            </a:lnSpc>
            <a:spcBef>
              <a:spcPct val="0"/>
            </a:spcBef>
            <a:spcAft>
              <a:spcPct val="35000"/>
            </a:spcAft>
            <a:buNone/>
          </a:pPr>
          <a:r>
            <a:rPr lang="en-US" sz="5600" kern="1200"/>
            <a:t>3</a:t>
          </a:r>
        </a:p>
      </dsp:txBody>
      <dsp:txXfrm>
        <a:off x="6890240" y="312700"/>
        <a:ext cx="897340" cy="897340"/>
      </dsp:txXfrm>
    </dsp:sp>
    <dsp:sp modelId="{9D24DA8B-A846-4B9B-A285-0BD2E342CF0A}">
      <dsp:nvSpPr>
        <dsp:cNvPr id="0" name=""/>
        <dsp:cNvSpPr/>
      </dsp:nvSpPr>
      <dsp:spPr>
        <a:xfrm>
          <a:off x="5981799" y="1562085"/>
          <a:ext cx="2714221"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2162" tIns="165100" rIns="212162" bIns="165100" numCol="1" spcCol="1270" anchor="t" anchorCtr="0">
          <a:noAutofit/>
        </a:bodyPr>
        <a:lstStyle/>
        <a:p>
          <a:pPr marL="0" lvl="0" indent="0" algn="l" defTabSz="755650">
            <a:lnSpc>
              <a:spcPct val="90000"/>
            </a:lnSpc>
            <a:spcBef>
              <a:spcPct val="0"/>
            </a:spcBef>
            <a:spcAft>
              <a:spcPct val="35000"/>
            </a:spcAft>
            <a:buNone/>
          </a:pPr>
          <a:r>
            <a:rPr lang="en-US" sz="1700" kern="1200" dirty="0"/>
            <a:t>Based on individual’s income</a:t>
          </a:r>
        </a:p>
        <a:p>
          <a:pPr marL="114300" lvl="1" indent="-114300" algn="l" defTabSz="622300">
            <a:lnSpc>
              <a:spcPct val="90000"/>
            </a:lnSpc>
            <a:spcBef>
              <a:spcPct val="0"/>
            </a:spcBef>
            <a:spcAft>
              <a:spcPct val="15000"/>
            </a:spcAft>
            <a:buChar char="•"/>
          </a:pPr>
          <a:r>
            <a:rPr lang="en-US" sz="1400" kern="1200" dirty="0"/>
            <a:t>Resource Limit of $2000</a:t>
          </a:r>
        </a:p>
        <a:p>
          <a:pPr marL="228600" lvl="2" indent="-114300" algn="l" defTabSz="622300">
            <a:lnSpc>
              <a:spcPct val="90000"/>
            </a:lnSpc>
            <a:spcBef>
              <a:spcPct val="0"/>
            </a:spcBef>
            <a:spcAft>
              <a:spcPct val="15000"/>
            </a:spcAft>
            <a:buChar char="•"/>
          </a:pPr>
          <a:r>
            <a:rPr lang="en-US" sz="1400" kern="1200" dirty="0"/>
            <a:t>Excluded in resource count are home, car, and trusts</a:t>
          </a:r>
        </a:p>
      </dsp:txBody>
      <dsp:txXfrm>
        <a:off x="5981799" y="1955205"/>
        <a:ext cx="2714221" cy="1572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48A6C-5F38-4516-A4ED-9D5DE23837DD}">
      <dsp:nvSpPr>
        <dsp:cNvPr id="0" name=""/>
        <dsp:cNvSpPr/>
      </dsp:nvSpPr>
      <dsp:spPr>
        <a:xfrm>
          <a:off x="0" y="788550"/>
          <a:ext cx="8987404" cy="2608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7522" tIns="749808" rIns="697522"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a:t>Cap $750/month benefit for individuals</a:t>
          </a:r>
        </a:p>
        <a:p>
          <a:pPr marL="285750" lvl="1" indent="-285750" algn="l" defTabSz="1600200">
            <a:lnSpc>
              <a:spcPct val="90000"/>
            </a:lnSpc>
            <a:spcBef>
              <a:spcPct val="0"/>
            </a:spcBef>
            <a:spcAft>
              <a:spcPct val="15000"/>
            </a:spcAft>
            <a:buChar char="•"/>
          </a:pPr>
          <a:r>
            <a:rPr lang="en-US" sz="3600" kern="1200"/>
            <a:t>Linked to Medicaid Benefit</a:t>
          </a:r>
        </a:p>
        <a:p>
          <a:pPr marL="285750" lvl="1" indent="-285750" algn="l" defTabSz="1600200">
            <a:lnSpc>
              <a:spcPct val="90000"/>
            </a:lnSpc>
            <a:spcBef>
              <a:spcPct val="0"/>
            </a:spcBef>
            <a:spcAft>
              <a:spcPct val="15000"/>
            </a:spcAft>
            <a:buChar char="•"/>
          </a:pPr>
          <a:r>
            <a:rPr lang="en-US" sz="3600" kern="1200"/>
            <a:t>Eligible for Waivers</a:t>
          </a:r>
        </a:p>
      </dsp:txBody>
      <dsp:txXfrm>
        <a:off x="0" y="788550"/>
        <a:ext cx="8987404" cy="2608200"/>
      </dsp:txXfrm>
    </dsp:sp>
    <dsp:sp modelId="{98F373AB-3952-4760-A41C-6EC5235A8A78}">
      <dsp:nvSpPr>
        <dsp:cNvPr id="0" name=""/>
        <dsp:cNvSpPr/>
      </dsp:nvSpPr>
      <dsp:spPr>
        <a:xfrm>
          <a:off x="449370" y="257190"/>
          <a:ext cx="6291182" cy="1062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1600200">
            <a:lnSpc>
              <a:spcPct val="90000"/>
            </a:lnSpc>
            <a:spcBef>
              <a:spcPct val="0"/>
            </a:spcBef>
            <a:spcAft>
              <a:spcPct val="35000"/>
            </a:spcAft>
            <a:buNone/>
          </a:pPr>
          <a:r>
            <a:rPr lang="en-US" sz="3600" kern="1200"/>
            <a:t>BENEFITS</a:t>
          </a:r>
        </a:p>
      </dsp:txBody>
      <dsp:txXfrm>
        <a:off x="501248" y="309068"/>
        <a:ext cx="6187426" cy="9589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2B2B9-2206-4530-A673-25B5F4813AAE}">
      <dsp:nvSpPr>
        <dsp:cNvPr id="0" name=""/>
        <dsp:cNvSpPr/>
      </dsp:nvSpPr>
      <dsp:spPr>
        <a:xfrm>
          <a:off x="0" y="429121"/>
          <a:ext cx="6832212" cy="1190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256" tIns="437388" rIns="53025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Administered by non-profit organization</a:t>
          </a:r>
        </a:p>
        <a:p>
          <a:pPr marL="228600" lvl="1" indent="-228600" algn="l" defTabSz="933450">
            <a:lnSpc>
              <a:spcPct val="90000"/>
            </a:lnSpc>
            <a:spcBef>
              <a:spcPct val="0"/>
            </a:spcBef>
            <a:spcAft>
              <a:spcPct val="15000"/>
            </a:spcAft>
            <a:buChar char="•"/>
          </a:pPr>
          <a:r>
            <a:rPr lang="en-US" sz="2100" kern="1200"/>
            <a:t>At death, money stays in trust</a:t>
          </a:r>
        </a:p>
      </dsp:txBody>
      <dsp:txXfrm>
        <a:off x="0" y="429121"/>
        <a:ext cx="6832212" cy="1190700"/>
      </dsp:txXfrm>
    </dsp:sp>
    <dsp:sp modelId="{E6A33790-4F8F-4D0E-8701-A771AE4E27A9}">
      <dsp:nvSpPr>
        <dsp:cNvPr id="0" name=""/>
        <dsp:cNvSpPr/>
      </dsp:nvSpPr>
      <dsp:spPr>
        <a:xfrm>
          <a:off x="341610" y="119161"/>
          <a:ext cx="478254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933450">
            <a:lnSpc>
              <a:spcPct val="90000"/>
            </a:lnSpc>
            <a:spcBef>
              <a:spcPct val="0"/>
            </a:spcBef>
            <a:spcAft>
              <a:spcPct val="35000"/>
            </a:spcAft>
            <a:buNone/>
          </a:pPr>
          <a:r>
            <a:rPr lang="en-US" sz="2100" kern="1200"/>
            <a:t>POOLED TRUST</a:t>
          </a:r>
        </a:p>
      </dsp:txBody>
      <dsp:txXfrm>
        <a:off x="371872" y="149423"/>
        <a:ext cx="4722024" cy="559396"/>
      </dsp:txXfrm>
    </dsp:sp>
    <dsp:sp modelId="{8C0F3468-FF28-44CE-A533-C162B38D6AD2}">
      <dsp:nvSpPr>
        <dsp:cNvPr id="0" name=""/>
        <dsp:cNvSpPr/>
      </dsp:nvSpPr>
      <dsp:spPr>
        <a:xfrm>
          <a:off x="0" y="2043182"/>
          <a:ext cx="6832212" cy="148837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256" tIns="437388" rIns="53025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Administered privately</a:t>
          </a:r>
        </a:p>
        <a:p>
          <a:pPr marL="228600" lvl="1" indent="-228600" algn="l" defTabSz="933450">
            <a:lnSpc>
              <a:spcPct val="90000"/>
            </a:lnSpc>
            <a:spcBef>
              <a:spcPct val="0"/>
            </a:spcBef>
            <a:spcAft>
              <a:spcPct val="15000"/>
            </a:spcAft>
            <a:buChar char="•"/>
          </a:pPr>
          <a:r>
            <a:rPr lang="en-US" sz="2100" kern="1200"/>
            <a:t>At death, payback Medicaid benefits but then disperse remainder to designated beneficiaries</a:t>
          </a:r>
        </a:p>
      </dsp:txBody>
      <dsp:txXfrm>
        <a:off x="0" y="2043182"/>
        <a:ext cx="6832212" cy="1488374"/>
      </dsp:txXfrm>
    </dsp:sp>
    <dsp:sp modelId="{F89C7910-9725-42DE-82C4-DAC7C1084DE7}">
      <dsp:nvSpPr>
        <dsp:cNvPr id="0" name=""/>
        <dsp:cNvSpPr/>
      </dsp:nvSpPr>
      <dsp:spPr>
        <a:xfrm>
          <a:off x="341610" y="1733222"/>
          <a:ext cx="478254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933450">
            <a:lnSpc>
              <a:spcPct val="90000"/>
            </a:lnSpc>
            <a:spcBef>
              <a:spcPct val="0"/>
            </a:spcBef>
            <a:spcAft>
              <a:spcPct val="35000"/>
            </a:spcAft>
            <a:buNone/>
          </a:pPr>
          <a:r>
            <a:rPr lang="en-US" sz="2100" kern="1200"/>
            <a:t>PAYBACK TRUST</a:t>
          </a:r>
        </a:p>
      </dsp:txBody>
      <dsp:txXfrm>
        <a:off x="371872" y="1763484"/>
        <a:ext cx="4722024" cy="559396"/>
      </dsp:txXfrm>
    </dsp:sp>
    <dsp:sp modelId="{62ADEAEF-7C45-430B-9C40-7C5AFD2D59A0}">
      <dsp:nvSpPr>
        <dsp:cNvPr id="0" name=""/>
        <dsp:cNvSpPr/>
      </dsp:nvSpPr>
      <dsp:spPr>
        <a:xfrm>
          <a:off x="0" y="3954917"/>
          <a:ext cx="6832212" cy="1190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256" tIns="437388" rIns="53025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Administered by third party and not individual</a:t>
          </a:r>
        </a:p>
        <a:p>
          <a:pPr marL="228600" lvl="1" indent="-228600" algn="l" defTabSz="933450">
            <a:lnSpc>
              <a:spcPct val="90000"/>
            </a:lnSpc>
            <a:spcBef>
              <a:spcPct val="0"/>
            </a:spcBef>
            <a:spcAft>
              <a:spcPct val="15000"/>
            </a:spcAft>
            <a:buChar char="•"/>
          </a:pPr>
          <a:r>
            <a:rPr lang="en-US" sz="2100" kern="1200"/>
            <a:t>At death, distributed to family</a:t>
          </a:r>
        </a:p>
      </dsp:txBody>
      <dsp:txXfrm>
        <a:off x="0" y="3954917"/>
        <a:ext cx="6832212" cy="1190700"/>
      </dsp:txXfrm>
    </dsp:sp>
    <dsp:sp modelId="{B862DAAD-4D2B-45DF-8556-E41F8E393744}">
      <dsp:nvSpPr>
        <dsp:cNvPr id="0" name=""/>
        <dsp:cNvSpPr/>
      </dsp:nvSpPr>
      <dsp:spPr>
        <a:xfrm>
          <a:off x="341610" y="3644957"/>
          <a:ext cx="478254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769" tIns="0" rIns="180769" bIns="0" numCol="1" spcCol="1270" anchor="ctr" anchorCtr="0">
          <a:noAutofit/>
        </a:bodyPr>
        <a:lstStyle/>
        <a:p>
          <a:pPr marL="0" lvl="0" indent="0" algn="l" defTabSz="933450">
            <a:lnSpc>
              <a:spcPct val="90000"/>
            </a:lnSpc>
            <a:spcBef>
              <a:spcPct val="0"/>
            </a:spcBef>
            <a:spcAft>
              <a:spcPct val="35000"/>
            </a:spcAft>
            <a:buNone/>
          </a:pPr>
          <a:r>
            <a:rPr lang="en-US" sz="2100" kern="1200"/>
            <a:t>THIRD PARTY</a:t>
          </a:r>
        </a:p>
      </dsp:txBody>
      <dsp:txXfrm>
        <a:off x="371872" y="3675219"/>
        <a:ext cx="4722024"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7D1C5-4219-43B3-AC25-D03A9F6FD7DF}">
      <dsp:nvSpPr>
        <dsp:cNvPr id="0" name=""/>
        <dsp:cNvSpPr/>
      </dsp:nvSpPr>
      <dsp:spPr>
        <a:xfrm>
          <a:off x="3206" y="620067"/>
          <a:ext cx="3126581" cy="460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14-15 years</a:t>
          </a:r>
        </a:p>
      </dsp:txBody>
      <dsp:txXfrm>
        <a:off x="3206" y="620067"/>
        <a:ext cx="3126581" cy="460800"/>
      </dsp:txXfrm>
    </dsp:sp>
    <dsp:sp modelId="{BA8231EF-635D-4CEC-87C7-81429E9BDF56}">
      <dsp:nvSpPr>
        <dsp:cNvPr id="0" name=""/>
        <dsp:cNvSpPr/>
      </dsp:nvSpPr>
      <dsp:spPr>
        <a:xfrm>
          <a:off x="3206" y="1080867"/>
          <a:ext cx="3126581" cy="140681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Set up Bank Account</a:t>
          </a:r>
        </a:p>
        <a:p>
          <a:pPr marL="171450" lvl="1" indent="-171450" algn="l" defTabSz="711200">
            <a:lnSpc>
              <a:spcPct val="90000"/>
            </a:lnSpc>
            <a:spcBef>
              <a:spcPct val="0"/>
            </a:spcBef>
            <a:spcAft>
              <a:spcPct val="15000"/>
            </a:spcAft>
            <a:buChar char="•"/>
          </a:pPr>
          <a:r>
            <a:rPr lang="en-US" sz="1600" kern="1200" dirty="0"/>
            <a:t>Research Special Needs Trust and Able Accounts</a:t>
          </a:r>
        </a:p>
      </dsp:txBody>
      <dsp:txXfrm>
        <a:off x="3206" y="1080867"/>
        <a:ext cx="3126581" cy="1406812"/>
      </dsp:txXfrm>
    </dsp:sp>
    <dsp:sp modelId="{6DCC9A7B-3131-41A5-8477-340EE1BE90E9}">
      <dsp:nvSpPr>
        <dsp:cNvPr id="0" name=""/>
        <dsp:cNvSpPr/>
      </dsp:nvSpPr>
      <dsp:spPr>
        <a:xfrm>
          <a:off x="3567509" y="620067"/>
          <a:ext cx="3126581" cy="460800"/>
        </a:xfrm>
        <a:prstGeom prst="rect">
          <a:avLst/>
        </a:prstGeom>
        <a:solidFill>
          <a:schemeClr val="accent2">
            <a:hueOff val="-5175944"/>
            <a:satOff val="22930"/>
            <a:lumOff val="-8432"/>
            <a:alphaOff val="0"/>
          </a:schemeClr>
        </a:solidFill>
        <a:ln w="12700" cap="flat" cmpd="sng" algn="ctr">
          <a:solidFill>
            <a:schemeClr val="accent2">
              <a:hueOff val="-5175944"/>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16-17 years</a:t>
          </a:r>
        </a:p>
      </dsp:txBody>
      <dsp:txXfrm>
        <a:off x="3567509" y="620067"/>
        <a:ext cx="3126581" cy="460800"/>
      </dsp:txXfrm>
    </dsp:sp>
    <dsp:sp modelId="{4207BE05-841C-4374-A89B-CA1BB54C3522}">
      <dsp:nvSpPr>
        <dsp:cNvPr id="0" name=""/>
        <dsp:cNvSpPr/>
      </dsp:nvSpPr>
      <dsp:spPr>
        <a:xfrm>
          <a:off x="3567509" y="1080867"/>
          <a:ext cx="3126581" cy="1406812"/>
        </a:xfrm>
        <a:prstGeom prst="rect">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Obtain State ID</a:t>
          </a:r>
        </a:p>
        <a:p>
          <a:pPr marL="171450" lvl="1" indent="-171450" algn="l" defTabSz="711200">
            <a:lnSpc>
              <a:spcPct val="90000"/>
            </a:lnSpc>
            <a:spcBef>
              <a:spcPct val="0"/>
            </a:spcBef>
            <a:spcAft>
              <a:spcPct val="15000"/>
            </a:spcAft>
            <a:buChar char="•"/>
          </a:pPr>
          <a:r>
            <a:rPr lang="en-US" sz="1600" kern="1200" dirty="0"/>
            <a:t>Research and prepare to apply for SSI</a:t>
          </a:r>
        </a:p>
        <a:p>
          <a:pPr marL="171450" lvl="1" indent="-171450" algn="l" defTabSz="711200">
            <a:lnSpc>
              <a:spcPct val="90000"/>
            </a:lnSpc>
            <a:spcBef>
              <a:spcPct val="0"/>
            </a:spcBef>
            <a:spcAft>
              <a:spcPct val="15000"/>
            </a:spcAft>
            <a:buChar char="•"/>
          </a:pPr>
          <a:r>
            <a:rPr lang="en-US" sz="1600" kern="1200" dirty="0"/>
            <a:t>Set up Trust</a:t>
          </a:r>
        </a:p>
        <a:p>
          <a:pPr marL="171450" lvl="1" indent="-171450" algn="l" defTabSz="711200">
            <a:lnSpc>
              <a:spcPct val="90000"/>
            </a:lnSpc>
            <a:spcBef>
              <a:spcPct val="0"/>
            </a:spcBef>
            <a:spcAft>
              <a:spcPct val="15000"/>
            </a:spcAft>
            <a:buChar char="•"/>
          </a:pPr>
          <a:r>
            <a:rPr lang="en-US" sz="1600" kern="1200" dirty="0"/>
            <a:t>Research about health insurance</a:t>
          </a:r>
        </a:p>
      </dsp:txBody>
      <dsp:txXfrm>
        <a:off x="3567509" y="1080867"/>
        <a:ext cx="3126581" cy="1406812"/>
      </dsp:txXfrm>
    </dsp:sp>
    <dsp:sp modelId="{34676F09-AA9E-405C-9E3F-E8943DEF265C}">
      <dsp:nvSpPr>
        <dsp:cNvPr id="0" name=""/>
        <dsp:cNvSpPr/>
      </dsp:nvSpPr>
      <dsp:spPr>
        <a:xfrm>
          <a:off x="7131812" y="620067"/>
          <a:ext cx="3126581" cy="460800"/>
        </a:xfrm>
        <a:prstGeom prst="rect">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18-21 years</a:t>
          </a:r>
        </a:p>
      </dsp:txBody>
      <dsp:txXfrm>
        <a:off x="7131812" y="620067"/>
        <a:ext cx="3126581" cy="460800"/>
      </dsp:txXfrm>
    </dsp:sp>
    <dsp:sp modelId="{A4EBD0B3-2A04-47F3-A0DB-D443E0E86B4E}">
      <dsp:nvSpPr>
        <dsp:cNvPr id="0" name=""/>
        <dsp:cNvSpPr/>
      </dsp:nvSpPr>
      <dsp:spPr>
        <a:xfrm>
          <a:off x="7131812" y="1080867"/>
          <a:ext cx="3126581" cy="1406812"/>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Apply for SSI</a:t>
          </a:r>
        </a:p>
        <a:p>
          <a:pPr marL="171450" lvl="1" indent="-171450" algn="l" defTabSz="711200">
            <a:lnSpc>
              <a:spcPct val="90000"/>
            </a:lnSpc>
            <a:spcBef>
              <a:spcPct val="0"/>
            </a:spcBef>
            <a:spcAft>
              <a:spcPct val="15000"/>
            </a:spcAft>
            <a:buChar char="•"/>
          </a:pPr>
          <a:r>
            <a:rPr lang="en-US" sz="1600" kern="1200" dirty="0"/>
            <a:t>Manage bank account independently/interdependently</a:t>
          </a:r>
        </a:p>
        <a:p>
          <a:pPr marL="171450" lvl="1" indent="-171450" algn="l" defTabSz="711200">
            <a:lnSpc>
              <a:spcPct val="90000"/>
            </a:lnSpc>
            <a:spcBef>
              <a:spcPct val="0"/>
            </a:spcBef>
            <a:spcAft>
              <a:spcPct val="15000"/>
            </a:spcAft>
            <a:buChar char="•"/>
          </a:pPr>
          <a:r>
            <a:rPr lang="en-US" sz="1600" kern="1200" dirty="0"/>
            <a:t>Research Health insurance</a:t>
          </a:r>
        </a:p>
        <a:p>
          <a:pPr marL="171450" lvl="1" indent="-171450" algn="l" defTabSz="711200">
            <a:lnSpc>
              <a:spcPct val="90000"/>
            </a:lnSpc>
            <a:spcBef>
              <a:spcPct val="0"/>
            </a:spcBef>
            <a:spcAft>
              <a:spcPct val="15000"/>
            </a:spcAft>
            <a:buChar char="•"/>
          </a:pPr>
          <a:r>
            <a:rPr lang="en-US" sz="1600" kern="1200" dirty="0"/>
            <a:t>Appy for Waivers</a:t>
          </a:r>
        </a:p>
      </dsp:txBody>
      <dsp:txXfrm>
        <a:off x="7131812" y="1080867"/>
        <a:ext cx="3126581" cy="1406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47AEC-DCCC-426F-BE46-DA6DF70B45D3}">
      <dsp:nvSpPr>
        <dsp:cNvPr id="0" name=""/>
        <dsp:cNvSpPr/>
      </dsp:nvSpPr>
      <dsp:spPr>
        <a:xfrm>
          <a:off x="0" y="31999"/>
          <a:ext cx="5607050" cy="15444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Healthcare Power of Attorney</a:t>
          </a:r>
        </a:p>
      </dsp:txBody>
      <dsp:txXfrm>
        <a:off x="75391" y="107390"/>
        <a:ext cx="5456268" cy="1393618"/>
      </dsp:txXfrm>
    </dsp:sp>
    <dsp:sp modelId="{D895DE7D-F2F0-41AF-A882-AB891F2D5D85}">
      <dsp:nvSpPr>
        <dsp:cNvPr id="0" name=""/>
        <dsp:cNvSpPr/>
      </dsp:nvSpPr>
      <dsp:spPr>
        <a:xfrm>
          <a:off x="0" y="1691599"/>
          <a:ext cx="5607050" cy="1544400"/>
        </a:xfrm>
        <a:prstGeom prst="round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Financial Power of Attorney</a:t>
          </a:r>
        </a:p>
      </dsp:txBody>
      <dsp:txXfrm>
        <a:off x="75391" y="1766990"/>
        <a:ext cx="5456268" cy="1393618"/>
      </dsp:txXfrm>
    </dsp:sp>
    <dsp:sp modelId="{E0E512EB-5B40-450B-87C0-B50839999533}">
      <dsp:nvSpPr>
        <dsp:cNvPr id="0" name=""/>
        <dsp:cNvSpPr/>
      </dsp:nvSpPr>
      <dsp:spPr>
        <a:xfrm>
          <a:off x="0" y="3351200"/>
          <a:ext cx="5607050" cy="15444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Durable Power of Attorney</a:t>
          </a:r>
        </a:p>
      </dsp:txBody>
      <dsp:txXfrm>
        <a:off x="75391" y="3426591"/>
        <a:ext cx="5456268" cy="13936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7B313-502F-45CC-8059-CC7ED0BC46DC}">
      <dsp:nvSpPr>
        <dsp:cNvPr id="0" name=""/>
        <dsp:cNvSpPr/>
      </dsp:nvSpPr>
      <dsp:spPr>
        <a:xfrm>
          <a:off x="1843230" y="67617"/>
          <a:ext cx="1509048" cy="14447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D81B8C-DDE4-4584-8A70-C8627D01C070}">
      <dsp:nvSpPr>
        <dsp:cNvPr id="0" name=""/>
        <dsp:cNvSpPr/>
      </dsp:nvSpPr>
      <dsp:spPr>
        <a:xfrm>
          <a:off x="441971" y="1640227"/>
          <a:ext cx="4311566" cy="61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An individual is determined to be incapacitated</a:t>
          </a:r>
        </a:p>
      </dsp:txBody>
      <dsp:txXfrm>
        <a:off x="441971" y="1640227"/>
        <a:ext cx="4311566" cy="619196"/>
      </dsp:txXfrm>
    </dsp:sp>
    <dsp:sp modelId="{450FE23E-D398-41C1-9817-545965A62280}">
      <dsp:nvSpPr>
        <dsp:cNvPr id="0" name=""/>
        <dsp:cNvSpPr/>
      </dsp:nvSpPr>
      <dsp:spPr>
        <a:xfrm>
          <a:off x="441971" y="2318874"/>
          <a:ext cx="4311566" cy="72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Medical Evaluation / Court Review</a:t>
          </a:r>
        </a:p>
      </dsp:txBody>
      <dsp:txXfrm>
        <a:off x="441971" y="2318874"/>
        <a:ext cx="4311566" cy="721255"/>
      </dsp:txXfrm>
    </dsp:sp>
    <dsp:sp modelId="{E41133A7-93EA-415A-9436-340763AB2FC4}">
      <dsp:nvSpPr>
        <dsp:cNvPr id="0" name=""/>
        <dsp:cNvSpPr/>
      </dsp:nvSpPr>
      <dsp:spPr>
        <a:xfrm>
          <a:off x="6909321" y="67617"/>
          <a:ext cx="1509048" cy="1444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BC20C9-716D-454D-AE01-78EB59E21DC9}">
      <dsp:nvSpPr>
        <dsp:cNvPr id="0" name=""/>
        <dsp:cNvSpPr/>
      </dsp:nvSpPr>
      <dsp:spPr>
        <a:xfrm>
          <a:off x="5508062" y="1640227"/>
          <a:ext cx="4311566" cy="61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Court appoints a agent to be decision maker for the individual</a:t>
          </a:r>
        </a:p>
      </dsp:txBody>
      <dsp:txXfrm>
        <a:off x="5508062" y="1640227"/>
        <a:ext cx="4311566" cy="619196"/>
      </dsp:txXfrm>
    </dsp:sp>
    <dsp:sp modelId="{3F4AFA52-E1C7-4AC4-BFCE-30FD1C616472}">
      <dsp:nvSpPr>
        <dsp:cNvPr id="0" name=""/>
        <dsp:cNvSpPr/>
      </dsp:nvSpPr>
      <dsp:spPr>
        <a:xfrm>
          <a:off x="5508062" y="2318874"/>
          <a:ext cx="4311566" cy="721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Costly</a:t>
          </a:r>
        </a:p>
        <a:p>
          <a:pPr marL="0" lvl="0" indent="0" algn="ctr" defTabSz="711200">
            <a:lnSpc>
              <a:spcPct val="100000"/>
            </a:lnSpc>
            <a:spcBef>
              <a:spcPct val="0"/>
            </a:spcBef>
            <a:spcAft>
              <a:spcPct val="35000"/>
            </a:spcAft>
            <a:buNone/>
          </a:pPr>
          <a:r>
            <a:rPr lang="en-US" sz="1600" kern="1200"/>
            <a:t>Invasive</a:t>
          </a:r>
        </a:p>
        <a:p>
          <a:pPr marL="0" lvl="0" indent="0" algn="ctr" defTabSz="711200">
            <a:lnSpc>
              <a:spcPct val="100000"/>
            </a:lnSpc>
            <a:spcBef>
              <a:spcPct val="0"/>
            </a:spcBef>
            <a:spcAft>
              <a:spcPct val="35000"/>
            </a:spcAft>
            <a:buNone/>
          </a:pPr>
          <a:r>
            <a:rPr lang="en-US" sz="1600" kern="1200"/>
            <a:t>Time consuming</a:t>
          </a:r>
        </a:p>
      </dsp:txBody>
      <dsp:txXfrm>
        <a:off x="5508062" y="2318874"/>
        <a:ext cx="4311566" cy="7212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0EF0A-F430-4AA5-AFB3-E2C25D4FE625}" type="datetimeFigureOut">
              <a:t>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27A4F-922B-4F57-82BB-B7B584597207}" type="slidenum">
              <a:t>‹#›</a:t>
            </a:fld>
            <a:endParaRPr lang="en-US"/>
          </a:p>
        </p:txBody>
      </p:sp>
    </p:spTree>
    <p:extLst>
      <p:ext uri="{BB962C8B-B14F-4D97-AF65-F5344CB8AC3E}">
        <p14:creationId xmlns:p14="http://schemas.microsoft.com/office/powerpoint/2010/main" val="423638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C2F55-B129-4211-97C0-43D02AC82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04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Aim and objectives: </a:t>
            </a:r>
            <a:r>
              <a:rPr lang="en-US"/>
              <a:t>To examine the needs and perspectives regarding healthcare transition for adolescents and young adults (AYAs) with the following long-term conditions: diabetes, cystic fibrosis and congenital heart disease.</a:t>
            </a:r>
          </a:p>
          <a:p>
            <a:r>
              <a:rPr lang="en-US" b="1"/>
              <a:t>Background: </a:t>
            </a:r>
            <a:r>
              <a:rPr lang="en-US"/>
              <a:t>Transition of AYAs within healthcare services has become increasingly important as more children are surviving into adulthood with long-term conditions. Yet, limited empirical evidence exists regarding transition experiences.</a:t>
            </a:r>
          </a:p>
          <a:p>
            <a:r>
              <a:rPr lang="en-US" b="1"/>
              <a:t>Design: </a:t>
            </a:r>
            <a:r>
              <a:rPr lang="en-US"/>
              <a:t>Qualitative study fulfilling the completed consolidated criteria for reporting qualitative studies criteria (see Appendix S1).</a:t>
            </a:r>
          </a:p>
          <a:p>
            <a:r>
              <a:rPr lang="en-US" b="1"/>
              <a:t>Methods: </a:t>
            </a:r>
            <a:r>
              <a:rPr lang="en-US"/>
              <a:t>Semi-structured interviews with AYAs aged 14-25 years (n = 47), parents (n = 37) and health professionals (n = 32), which was part of a larger mixed-methods study. Sample was recruited from two children's hospitals and four general hospitals in Ireland.</a:t>
            </a:r>
          </a:p>
          <a:p>
            <a:r>
              <a:rPr lang="en-US" b="1"/>
              <a:t>Results: </a:t>
            </a:r>
            <a:r>
              <a:rPr lang="en-US"/>
              <a:t>Transfer occurred between the ages of 16-early 20s years depending on the service. None of the hospitals had a transition policy, and transition practices varied considerably. Adolescents worried about facing the unknown, communicating and trusting new staff and self-management. The transition process was smooth for some young adults, while others experienced a very abrupt transfer. Parents desired greater involvement in the transition process with some perceiving a lack of recognition of the importance of their role. In paediatric services, nurses reported following-up adolescents who struggled with treatment adherence and clinic attendance, whereas after transfer, little effort was made to engage young adults if there were lapses in care, as this was generally considered the young adults' prerogative.</a:t>
            </a:r>
          </a:p>
          <a:p>
            <a:r>
              <a:rPr lang="en-US" b="1"/>
              <a:t>Conclusions: </a:t>
            </a:r>
            <a:r>
              <a:rPr lang="en-US"/>
              <a:t>The amount of preparation and the degree to which the shift in responsibility had occurred prior to transition appeared to influence successful transition for AYAs and their parents.</a:t>
            </a:r>
          </a:p>
          <a:p>
            <a:r>
              <a:rPr lang="en-US" b="1"/>
              <a:t>Relevance to clinical practice: </a:t>
            </a:r>
            <a:r>
              <a:rPr lang="en-US"/>
              <a:t>Nurses in collaboration with the multidisciplinary team can help AYAs develop their self-management skills and guide parents on how to relinquish responsibility gradually prior to transition.</a:t>
            </a:r>
          </a:p>
          <a:p>
            <a:endParaRPr lang="en-US" dirty="0">
              <a:cs typeface="Calibri"/>
            </a:endParaRPr>
          </a:p>
        </p:txBody>
      </p:sp>
      <p:sp>
        <p:nvSpPr>
          <p:cNvPr id="4" name="Slide Number Placeholder 3"/>
          <p:cNvSpPr>
            <a:spLocks noGrp="1"/>
          </p:cNvSpPr>
          <p:nvPr>
            <p:ph type="sldNum" sz="quarter" idx="5"/>
          </p:nvPr>
        </p:nvSpPr>
        <p:spPr/>
        <p:txBody>
          <a:bodyPr/>
          <a:lstStyle/>
          <a:p>
            <a:fld id="{DF007983-B962-49B7-87D3-997B9C0B5566}" type="slidenum">
              <a:rPr lang="en-US" smtClean="0"/>
              <a:t>10</a:t>
            </a:fld>
            <a:endParaRPr lang="en-US"/>
          </a:p>
        </p:txBody>
      </p:sp>
    </p:spTree>
    <p:extLst>
      <p:ext uri="{BB962C8B-B14F-4D97-AF65-F5344CB8AC3E}">
        <p14:creationId xmlns:p14="http://schemas.microsoft.com/office/powerpoint/2010/main" val="223199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transition visit is going to look very different for each family based on what resources are available. In Pittsburgh, we have a transition clinic where I spend 2 hours with every adolescent every year from 14 years of age until they are ready to launch between 18-21 years of age. Some people in this room may have similar options but probably many of you will not have transition specific care but will have a Down syndrome center or a primary care physician.  Our goal is that even if your provider has no experience in transition, we want to give you the tools to make the process successful. First you need to build your team. You will need to pick your point of contact physician and a coordinator. Now the physician can be your PCP or a doctor at your DSC. The with the coordinator we sometimes need to be a little more creative. If your clinic has someone in this role then that is great but most clinics will not have a transition coordinator. But the good news is you can find a Social Worker who can fill this role.  This may mean a little online research but there are more social workers specialized in this domain then anyone else.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F4444-2B09-4916-8A84-783C02EFC9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418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the transition visit is going to look very different for each family based on what resources are available. In Pittsburgh, we have a transition clinic where I spend 2 hours with every adolescent every year from 14 years of age until they are ready to launch between 18-21 years of age. Some people in this room may have similar options but probably many of you will not have transition specific care but will have a Down syndrome center or a primary care physician.  Our goal is that even if your provider has no experience in transition, we want to give you the tools to make the process successful. First you need to build your team. You will need to pick your point of contact physician and a coordinator. Now the physician can be your PCP or a doctor at your DSC. The with the coordinator we sometimes need to be a little more creative. If your clinic has someone in this role then that is great but most clinics will not have a transition coordinator. But the good news is you can find a Social Worker who can fill this role.  This may mean a little online research but there are more social workers specialized in this domain then anyone else.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F4444-2B09-4916-8A84-783C02EFC9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25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example of our healthcare transition check list. You have this in your packet as a reference but want to walk you through it to understand how this can be a helpful tool for your transition team. The first item is the transition policy, you need to make sure you understand and come to an agreement with your provider, on the when and how your will decide when the launch day will occur. The transition policy is the ground work agreement between you and your provider. Our transition policy states that we will be meeting with you and your young adult every year starting at 12-14 years of age until we determine that they have attained the necessary skills of transition with a goal launch between 18 and 21 years of age. There is flexibility in that statement to allow for the unique circumstances of each family.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9F4444-2B09-4916-8A84-783C02EFC9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22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C2F55-B129-4211-97C0-43D02AC82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20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C2F55-B129-4211-97C0-43D02AC82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17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C2F55-B129-4211-97C0-43D02AC82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55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2000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2235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235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723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1321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9303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195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768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4/4/2022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0624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613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9899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48A87A34-81AB-432B-8DAE-1953F412C126}"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2229861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99061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8299156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8A87A34-81AB-432B-8DAE-1953F412C126}" type="datetimeFigureOut">
              <a:rPr lang="en-US" smtClean="0"/>
              <a:t>4/4/2022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08594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9883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26822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8536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4/4/2022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02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pPr/>
              <a:t>4/4/2022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36085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33005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92220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4/4/2022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345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8A87A34-81AB-432B-8DAE-1953F412C126}" type="datetimeFigureOut">
              <a:rPr lang="en-US" smtClean="0"/>
              <a:pPr/>
              <a:t>4/4/2022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921074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ved=0ahUKEwjw0cnUn8TPAhUIdiYKHbtMCDQQjRwIBw&amp;url=http://www.pittsburghhope.org/take-action/&amp;bvm=bv.134495766,d.eWE&amp;psig=AFQjCNEq2LQd26gstkv3367aYhncxFJVjQ&amp;ust=1475776931939063" TargetMode="Externa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1" name="Picture 2" descr="Image result for pittsburgh bridge picture">
            <a:hlinkClick r:id="rId2"/>
            <a:extLst>
              <a:ext uri="{FF2B5EF4-FFF2-40B4-BE49-F238E27FC236}">
                <a16:creationId xmlns:a16="http://schemas.microsoft.com/office/drawing/2014/main" id="{6FFF93D8-701F-064F-B4BF-55D047200A3A}"/>
              </a:ext>
            </a:extLst>
          </p:cNvPr>
          <p:cNvPicPr>
            <a:picLocks noChangeAspect="1" noChangeArrowheads="1"/>
          </p:cNvPicPr>
          <p:nvPr/>
        </p:nvPicPr>
        <p:blipFill rotWithShape="1">
          <a:blip r:embed="rId3" cstate="print">
            <a:duotone>
              <a:schemeClr val="accent2">
                <a:shade val="45000"/>
                <a:satMod val="135000"/>
              </a:schemeClr>
              <a:prstClr val="white"/>
            </a:duotone>
            <a:alphaModFix amt="50000"/>
            <a:extLst>
              <a:ext uri="{28A0092B-C50C-407E-A947-70E740481C1C}">
                <a14:useLocalDpi xmlns:a14="http://schemas.microsoft.com/office/drawing/2010/main" val="0"/>
              </a:ext>
            </a:extLst>
          </a:blip>
          <a:srcRect t="11716" b="17971"/>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EC88ABF9-0161-1D47-B148-CB22D7595C8A}"/>
              </a:ext>
            </a:extLst>
          </p:cNvPr>
          <p:cNvSpPr txBox="1"/>
          <p:nvPr/>
        </p:nvSpPr>
        <p:spPr>
          <a:xfrm>
            <a:off x="1600200" y="2386744"/>
            <a:ext cx="8991600" cy="1645920"/>
          </a:xfrm>
          <a:prstGeom prst="rect">
            <a:avLst/>
          </a:prstGeom>
        </p:spPr>
        <p:txBody>
          <a:bodyPr vert="horz" lIns="274320" tIns="182880" rIns="274320" bIns="182880" rtlCol="0" anchor="ctr" anchorCtr="1">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800" b="1" i="0" u="none" strike="noStrike" kern="1200" cap="all" spc="200" normalizeH="0" baseline="0" noProof="0">
                <a:ln>
                  <a:noFill/>
                </a:ln>
                <a:solidFill>
                  <a:srgbClr val="262626"/>
                </a:solidFill>
                <a:effectLst/>
                <a:uLnTx/>
                <a:uFillTx/>
                <a:latin typeface="Gill Sans MT"/>
                <a:ea typeface="+mn-ea"/>
                <a:cs typeface="+mn-cs"/>
              </a:rPr>
              <a:t>BRIDGING TRANSITION</a:t>
            </a:r>
          </a:p>
        </p:txBody>
      </p:sp>
      <p:sp>
        <p:nvSpPr>
          <p:cNvPr id="21" name="Subtitle 2">
            <a:extLst>
              <a:ext uri="{FF2B5EF4-FFF2-40B4-BE49-F238E27FC236}">
                <a16:creationId xmlns:a16="http://schemas.microsoft.com/office/drawing/2014/main" id="{BE8A69FF-1106-E649-904C-875A0BBD37D6}"/>
              </a:ext>
            </a:extLst>
          </p:cNvPr>
          <p:cNvSpPr>
            <a:spLocks noGrp="1"/>
          </p:cNvSpPr>
          <p:nvPr>
            <p:ph type="subTitle" idx="1"/>
          </p:nvPr>
        </p:nvSpPr>
        <p:spPr>
          <a:xfrm>
            <a:off x="2695194" y="4352544"/>
            <a:ext cx="6801612" cy="1239894"/>
          </a:xfrm>
        </p:spPr>
        <p:txBody>
          <a:bodyPr vert="horz" lIns="91440" tIns="45720" rIns="91440" bIns="45720" rtlCol="0">
            <a:normAutofit/>
          </a:bodyPr>
          <a:lstStyle/>
          <a:p>
            <a:r>
              <a:rPr lang="en-US">
                <a:solidFill>
                  <a:schemeClr val="tx1">
                    <a:lumMod val="85000"/>
                    <a:lumOff val="15000"/>
                  </a:schemeClr>
                </a:solidFill>
              </a:rPr>
              <a:t>Andrew McCormick MD</a:t>
            </a:r>
          </a:p>
        </p:txBody>
      </p:sp>
      <p:sp>
        <p:nvSpPr>
          <p:cNvPr id="6" name="TextBox 5">
            <a:extLst>
              <a:ext uri="{FF2B5EF4-FFF2-40B4-BE49-F238E27FC236}">
                <a16:creationId xmlns:a16="http://schemas.microsoft.com/office/drawing/2014/main" id="{5A45388C-FBEA-AA41-A892-337C15D6AF37}"/>
              </a:ext>
            </a:extLst>
          </p:cNvPr>
          <p:cNvSpPr txBox="1"/>
          <p:nvPr/>
        </p:nvSpPr>
        <p:spPr>
          <a:xfrm>
            <a:off x="3533565" y="5703838"/>
            <a:ext cx="628164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1200" cap="none" spc="0" normalizeH="0" baseline="0" noProof="0">
                <a:ln>
                  <a:noFill/>
                </a:ln>
                <a:solidFill>
                  <a:srgbClr val="000000"/>
                </a:solidFill>
                <a:effectLst/>
                <a:uLnTx/>
                <a:uFillTx/>
                <a:latin typeface="Gill Sans MT"/>
                <a:ea typeface="+mn-ea"/>
                <a:cs typeface="+mn-cs"/>
              </a:rPr>
              <a:t>Journey to Adulthood</a:t>
            </a:r>
          </a:p>
        </p:txBody>
      </p:sp>
      <p:sp>
        <p:nvSpPr>
          <p:cNvPr id="7" name="Rectangle 6">
            <a:extLst>
              <a:ext uri="{FF2B5EF4-FFF2-40B4-BE49-F238E27FC236}">
                <a16:creationId xmlns:a16="http://schemas.microsoft.com/office/drawing/2014/main" id="{76048823-3AE1-5A43-A475-9C07CECADB37}"/>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
        <p:nvSpPr>
          <p:cNvPr id="8" name="Rectangle 7">
            <a:extLst>
              <a:ext uri="{FF2B5EF4-FFF2-40B4-BE49-F238E27FC236}">
                <a16:creationId xmlns:a16="http://schemas.microsoft.com/office/drawing/2014/main" id="{DC030AFC-A7CC-1C44-8822-F038DB4EEE46}"/>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
        <p:nvSpPr>
          <p:cNvPr id="9" name="Rectangle 8">
            <a:extLst>
              <a:ext uri="{FF2B5EF4-FFF2-40B4-BE49-F238E27FC236}">
                <a16:creationId xmlns:a16="http://schemas.microsoft.com/office/drawing/2014/main" id="{D8C7DE89-061B-134C-95E4-7B1FE5272AC5}"/>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000000"/>
              </a:solidFill>
              <a:effectLst/>
              <a:uLnTx/>
              <a:uFillTx/>
              <a:latin typeface="Gill Sans MT"/>
              <a:ea typeface="+mn-ea"/>
              <a:cs typeface="+mn-cs"/>
            </a:endParaRPr>
          </a:p>
        </p:txBody>
      </p:sp>
    </p:spTree>
    <p:extLst>
      <p:ext uri="{BB962C8B-B14F-4D97-AF65-F5344CB8AC3E}">
        <p14:creationId xmlns:p14="http://schemas.microsoft.com/office/powerpoint/2010/main" val="33250995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22EE-F8E8-43B2-BA1B-A0D4C090426F}"/>
              </a:ext>
            </a:extLst>
          </p:cNvPr>
          <p:cNvSpPr>
            <a:spLocks noGrp="1"/>
          </p:cNvSpPr>
          <p:nvPr>
            <p:ph type="title"/>
          </p:nvPr>
        </p:nvSpPr>
        <p:spPr/>
        <p:txBody>
          <a:bodyPr/>
          <a:lstStyle/>
          <a:p>
            <a:r>
              <a:rPr lang="en-US"/>
              <a:t>Teen / Young perspective</a:t>
            </a:r>
          </a:p>
        </p:txBody>
      </p:sp>
      <p:sp>
        <p:nvSpPr>
          <p:cNvPr id="3" name="Content Placeholder 2">
            <a:extLst>
              <a:ext uri="{FF2B5EF4-FFF2-40B4-BE49-F238E27FC236}">
                <a16:creationId xmlns:a16="http://schemas.microsoft.com/office/drawing/2014/main" id="{F8B67FF3-7A67-4AEB-8988-18171CF6B480}"/>
              </a:ext>
            </a:extLst>
          </p:cNvPr>
          <p:cNvSpPr>
            <a:spLocks noGrp="1"/>
          </p:cNvSpPr>
          <p:nvPr>
            <p:ph idx="1"/>
          </p:nvPr>
        </p:nvSpPr>
        <p:spPr/>
        <p:txBody>
          <a:bodyPr vert="horz" lIns="91440" tIns="45720" rIns="91440" bIns="45720" rtlCol="0" anchor="t">
            <a:normAutofit/>
          </a:bodyPr>
          <a:lstStyle/>
          <a:p>
            <a:pPr marL="0" indent="0">
              <a:buNone/>
            </a:pPr>
            <a:r>
              <a:rPr lang="en-US"/>
              <a:t>Teens/Young Perspective:</a:t>
            </a:r>
          </a:p>
          <a:p>
            <a:pPr marL="0" indent="0">
              <a:buNone/>
            </a:pPr>
            <a:r>
              <a:rPr lang="en-US" b="1"/>
              <a:t>Worry about facing the unknown</a:t>
            </a:r>
          </a:p>
          <a:p>
            <a:pPr marL="342900" indent="-342900">
              <a:buAutoNum type="arabicPeriod"/>
            </a:pPr>
            <a:r>
              <a:rPr lang="en-US"/>
              <a:t>develop new trust relationship</a:t>
            </a:r>
            <a:endParaRPr lang="en-US" dirty="0"/>
          </a:p>
          <a:p>
            <a:pPr marL="342900" indent="-342900">
              <a:buAutoNum type="arabicPeriod"/>
            </a:pPr>
            <a:r>
              <a:rPr lang="en-US"/>
              <a:t>uncertainty about maintaining self-care</a:t>
            </a:r>
            <a:endParaRPr lang="en-US" dirty="0"/>
          </a:p>
          <a:p>
            <a:pPr marL="0" indent="0">
              <a:buNone/>
            </a:pPr>
            <a:endParaRPr lang="en-US" dirty="0"/>
          </a:p>
        </p:txBody>
      </p:sp>
      <p:sp>
        <p:nvSpPr>
          <p:cNvPr id="5" name="TextBox 4">
            <a:extLst>
              <a:ext uri="{FF2B5EF4-FFF2-40B4-BE49-F238E27FC236}">
                <a16:creationId xmlns:a16="http://schemas.microsoft.com/office/drawing/2014/main" id="{EBCD23D4-7E18-430A-B3DD-54C845F0EBEA}"/>
              </a:ext>
            </a:extLst>
          </p:cNvPr>
          <p:cNvSpPr txBox="1"/>
          <p:nvPr/>
        </p:nvSpPr>
        <p:spPr>
          <a:xfrm>
            <a:off x="228600" y="6412468"/>
            <a:ext cx="6209370" cy="369332"/>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onstantia"/>
              </a:rPr>
              <a:t>Coyne et al. Journal of Clinical Nursing. 2019; 28:4062-4076</a:t>
            </a:r>
            <a:endParaRPr lang="en-US" dirty="0">
              <a:latin typeface="Constantia"/>
            </a:endParaRPr>
          </a:p>
        </p:txBody>
      </p:sp>
      <p:pic>
        <p:nvPicPr>
          <p:cNvPr id="7" name="Picture 7" descr="A picture containing person, building, outdoor, young&#10;&#10;Description automatically generated">
            <a:extLst>
              <a:ext uri="{FF2B5EF4-FFF2-40B4-BE49-F238E27FC236}">
                <a16:creationId xmlns:a16="http://schemas.microsoft.com/office/drawing/2014/main" id="{4B340178-EBFC-434E-85EC-01969983EB2B}"/>
              </a:ext>
            </a:extLst>
          </p:cNvPr>
          <p:cNvPicPr>
            <a:picLocks noChangeAspect="1"/>
          </p:cNvPicPr>
          <p:nvPr/>
        </p:nvPicPr>
        <p:blipFill>
          <a:blip r:embed="rId3"/>
          <a:stretch>
            <a:fillRect/>
          </a:stretch>
        </p:blipFill>
        <p:spPr>
          <a:xfrm>
            <a:off x="6951507" y="2938463"/>
            <a:ext cx="4645179" cy="3099806"/>
          </a:xfrm>
          <a:prstGeom prst="rect">
            <a:avLst/>
          </a:prstGeom>
        </p:spPr>
      </p:pic>
    </p:spTree>
    <p:extLst>
      <p:ext uri="{BB962C8B-B14F-4D97-AF65-F5344CB8AC3E}">
        <p14:creationId xmlns:p14="http://schemas.microsoft.com/office/powerpoint/2010/main" val="2592134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22EE-F8E8-43B2-BA1B-A0D4C090426F}"/>
              </a:ext>
            </a:extLst>
          </p:cNvPr>
          <p:cNvSpPr>
            <a:spLocks noGrp="1"/>
          </p:cNvSpPr>
          <p:nvPr>
            <p:ph type="title"/>
          </p:nvPr>
        </p:nvSpPr>
        <p:spPr/>
        <p:txBody>
          <a:bodyPr/>
          <a:lstStyle/>
          <a:p>
            <a:r>
              <a:rPr lang="en-US"/>
              <a:t>Parent perspective</a:t>
            </a:r>
          </a:p>
        </p:txBody>
      </p:sp>
      <p:sp>
        <p:nvSpPr>
          <p:cNvPr id="3" name="Content Placeholder 2">
            <a:extLst>
              <a:ext uri="{FF2B5EF4-FFF2-40B4-BE49-F238E27FC236}">
                <a16:creationId xmlns:a16="http://schemas.microsoft.com/office/drawing/2014/main" id="{F8B67FF3-7A67-4AEB-8988-18171CF6B480}"/>
              </a:ext>
            </a:extLst>
          </p:cNvPr>
          <p:cNvSpPr>
            <a:spLocks noGrp="1"/>
          </p:cNvSpPr>
          <p:nvPr>
            <p:ph idx="1"/>
          </p:nvPr>
        </p:nvSpPr>
        <p:spPr/>
        <p:txBody>
          <a:bodyPr vert="horz" lIns="91440" tIns="45720" rIns="91440" bIns="45720" rtlCol="0" anchor="t">
            <a:normAutofit/>
          </a:bodyPr>
          <a:lstStyle/>
          <a:p>
            <a:pPr marL="0" indent="0">
              <a:buNone/>
            </a:pPr>
            <a:r>
              <a:rPr lang="en-US"/>
              <a:t>Parent Perspective</a:t>
            </a:r>
          </a:p>
          <a:p>
            <a:pPr marL="0" indent="0">
              <a:buNone/>
            </a:pPr>
            <a:endParaRPr lang="en-US" dirty="0"/>
          </a:p>
          <a:p>
            <a:pPr marL="274320" indent="-274320"/>
            <a:r>
              <a:rPr lang="en-US"/>
              <a:t>Desire greater involvement in process</a:t>
            </a:r>
            <a:endParaRPr lang="en-US" dirty="0"/>
          </a:p>
          <a:p>
            <a:pPr marL="274320" indent="-274320"/>
            <a:r>
              <a:rPr lang="en-US"/>
              <a:t>Felt undervalued in transition process</a:t>
            </a:r>
          </a:p>
          <a:p>
            <a:pPr marL="274320" indent="-274320"/>
            <a:endParaRPr lang="en-US" dirty="0">
              <a:ea typeface="+mn-lt"/>
              <a:cs typeface="+mn-lt"/>
            </a:endParaRPr>
          </a:p>
          <a:p>
            <a:pPr marL="0" indent="0">
              <a:buNone/>
            </a:pPr>
            <a:endParaRPr lang="en-US" dirty="0">
              <a:ea typeface="+mn-lt"/>
              <a:cs typeface="+mn-lt"/>
            </a:endParaRPr>
          </a:p>
          <a:p>
            <a:pPr marL="0" indent="0">
              <a:buNone/>
            </a:pPr>
            <a:r>
              <a:rPr lang="en-US">
                <a:ea typeface="+mn-lt"/>
                <a:cs typeface="+mn-lt"/>
              </a:rPr>
              <a:t>"I’m not looking forward to moving because I’m out of the picture then, you know what I mean, I’m gone … I can't sit in with her, I can't ask questions..."</a:t>
            </a:r>
            <a:endParaRPr lang="en-US"/>
          </a:p>
        </p:txBody>
      </p:sp>
      <p:sp>
        <p:nvSpPr>
          <p:cNvPr id="5" name="TextBox 4">
            <a:extLst>
              <a:ext uri="{FF2B5EF4-FFF2-40B4-BE49-F238E27FC236}">
                <a16:creationId xmlns:a16="http://schemas.microsoft.com/office/drawing/2014/main" id="{4B00135D-9DA2-4454-87A4-02578C3DED5C}"/>
              </a:ext>
            </a:extLst>
          </p:cNvPr>
          <p:cNvSpPr txBox="1"/>
          <p:nvPr/>
        </p:nvSpPr>
        <p:spPr>
          <a:xfrm>
            <a:off x="228600" y="6412468"/>
            <a:ext cx="6209370" cy="369332"/>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Constantia"/>
              </a:rPr>
              <a:t>Coyne et al. Journal of Clinical Nursing. 2019; 28:4062-4076</a:t>
            </a:r>
            <a:endParaRPr lang="en-US" dirty="0">
              <a:latin typeface="Constantia"/>
            </a:endParaRPr>
          </a:p>
        </p:txBody>
      </p:sp>
      <p:pic>
        <p:nvPicPr>
          <p:cNvPr id="6" name="Picture 6" descr="A picture containing indoor, window, person, table&#10;&#10;Description automatically generated">
            <a:extLst>
              <a:ext uri="{FF2B5EF4-FFF2-40B4-BE49-F238E27FC236}">
                <a16:creationId xmlns:a16="http://schemas.microsoft.com/office/drawing/2014/main" id="{9DD38901-EE55-4387-8334-D527AB2031A7}"/>
              </a:ext>
            </a:extLst>
          </p:cNvPr>
          <p:cNvPicPr>
            <a:picLocks noChangeAspect="1"/>
          </p:cNvPicPr>
          <p:nvPr/>
        </p:nvPicPr>
        <p:blipFill>
          <a:blip r:embed="rId2"/>
          <a:stretch>
            <a:fillRect/>
          </a:stretch>
        </p:blipFill>
        <p:spPr>
          <a:xfrm>
            <a:off x="7230287" y="2315854"/>
            <a:ext cx="3883179" cy="2579415"/>
          </a:xfrm>
          <a:prstGeom prst="rect">
            <a:avLst/>
          </a:prstGeom>
        </p:spPr>
      </p:pic>
    </p:spTree>
    <p:extLst>
      <p:ext uri="{BB962C8B-B14F-4D97-AF65-F5344CB8AC3E}">
        <p14:creationId xmlns:p14="http://schemas.microsoft.com/office/powerpoint/2010/main" val="346515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1CC7-E420-4859-82F1-A741F1650514}"/>
              </a:ext>
            </a:extLst>
          </p:cNvPr>
          <p:cNvSpPr>
            <a:spLocks noGrp="1"/>
          </p:cNvSpPr>
          <p:nvPr>
            <p:ph type="title"/>
          </p:nvPr>
        </p:nvSpPr>
        <p:spPr/>
        <p:txBody>
          <a:bodyPr/>
          <a:lstStyle/>
          <a:p>
            <a:endParaRPr lang="en-US"/>
          </a:p>
        </p:txBody>
      </p:sp>
      <p:graphicFrame>
        <p:nvGraphicFramePr>
          <p:cNvPr id="4" name="Table 3">
            <a:extLst>
              <a:ext uri="{FF2B5EF4-FFF2-40B4-BE49-F238E27FC236}">
                <a16:creationId xmlns:a16="http://schemas.microsoft.com/office/drawing/2014/main" id="{F836937B-6763-46BC-874D-63037535C477}"/>
              </a:ext>
            </a:extLst>
          </p:cNvPr>
          <p:cNvGraphicFramePr>
            <a:graphicFrameLocks noGrp="1"/>
          </p:cNvGraphicFramePr>
          <p:nvPr/>
        </p:nvGraphicFramePr>
        <p:xfrm>
          <a:off x="954157" y="731520"/>
          <a:ext cx="10281036" cy="5056676"/>
        </p:xfrm>
        <a:graphic>
          <a:graphicData uri="http://schemas.openxmlformats.org/drawingml/2006/table">
            <a:tbl>
              <a:tblPr/>
              <a:tblGrid>
                <a:gridCol w="1435333">
                  <a:extLst>
                    <a:ext uri="{9D8B030D-6E8A-4147-A177-3AD203B41FA5}">
                      <a16:colId xmlns:a16="http://schemas.microsoft.com/office/drawing/2014/main" val="907943056"/>
                    </a:ext>
                  </a:extLst>
                </a:gridCol>
                <a:gridCol w="2235307">
                  <a:extLst>
                    <a:ext uri="{9D8B030D-6E8A-4147-A177-3AD203B41FA5}">
                      <a16:colId xmlns:a16="http://schemas.microsoft.com/office/drawing/2014/main" val="1577770770"/>
                    </a:ext>
                  </a:extLst>
                </a:gridCol>
                <a:gridCol w="1847023">
                  <a:extLst>
                    <a:ext uri="{9D8B030D-6E8A-4147-A177-3AD203B41FA5}">
                      <a16:colId xmlns:a16="http://schemas.microsoft.com/office/drawing/2014/main" val="3749994385"/>
                    </a:ext>
                  </a:extLst>
                </a:gridCol>
                <a:gridCol w="2430292">
                  <a:extLst>
                    <a:ext uri="{9D8B030D-6E8A-4147-A177-3AD203B41FA5}">
                      <a16:colId xmlns:a16="http://schemas.microsoft.com/office/drawing/2014/main" val="3122018401"/>
                    </a:ext>
                  </a:extLst>
                </a:gridCol>
                <a:gridCol w="2333081">
                  <a:extLst>
                    <a:ext uri="{9D8B030D-6E8A-4147-A177-3AD203B41FA5}">
                      <a16:colId xmlns:a16="http://schemas.microsoft.com/office/drawing/2014/main" val="2885893370"/>
                    </a:ext>
                  </a:extLst>
                </a:gridCol>
              </a:tblGrid>
              <a:tr h="1052349">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Age/</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Time</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604878">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Provider</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604878">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Parents</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604878">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Youth</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604878">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1" i="0" u="none" strike="noStrike" cap="none" normalizeH="0" baseline="0">
                          <a:ln>
                            <a:noFill/>
                          </a:ln>
                          <a:solidFill>
                            <a:schemeClr val="tx1"/>
                          </a:solidFill>
                          <a:effectLst/>
                          <a:latin typeface="Arial" charset="0"/>
                        </a:rPr>
                        <a:t>Adult Provider</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2936">
                        <a:lumMod val="20000"/>
                        <a:lumOff val="80000"/>
                      </a:srgbClr>
                    </a:solidFill>
                  </a:tcPr>
                </a:tc>
                <a:extLst>
                  <a:ext uri="{0D108BD9-81ED-4DB2-BD59-A6C34878D82A}">
                    <a16:rowId xmlns:a16="http://schemas.microsoft.com/office/drawing/2014/main" val="1685371006"/>
                  </a:ext>
                </a:extLst>
              </a:tr>
              <a:tr h="911397">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Early</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Has major responsibility</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Caretaker</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Receives care</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Aware</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2936">
                        <a:lumMod val="20000"/>
                        <a:lumOff val="80000"/>
                      </a:srgbClr>
                    </a:solidFill>
                  </a:tcPr>
                </a:tc>
                <a:extLst>
                  <a:ext uri="{0D108BD9-81ED-4DB2-BD59-A6C34878D82A}">
                    <a16:rowId xmlns:a16="http://schemas.microsoft.com/office/drawing/2014/main" val="3522932332"/>
                  </a:ext>
                </a:extLst>
              </a:tr>
              <a:tr h="1286678">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Middle</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Provides support to parent/youth</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Manager</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Participates</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Aware + set goal for transfer</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2936">
                        <a:lumMod val="20000"/>
                        <a:lumOff val="80000"/>
                      </a:srgbClr>
                    </a:solidFill>
                  </a:tcPr>
                </a:tc>
                <a:extLst>
                  <a:ext uri="{0D108BD9-81ED-4DB2-BD59-A6C34878D82A}">
                    <a16:rowId xmlns:a16="http://schemas.microsoft.com/office/drawing/2014/main" val="1879769829"/>
                  </a:ext>
                </a:extLst>
              </a:tr>
              <a:tr h="911397">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Late</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Consultant</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Supervisor</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Manages</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 </a:t>
                      </a:r>
                      <a:r>
                        <a:rPr kumimoji="0" lang="en-US" altLang="en-US" sz="1600" b="0" i="0" u="none" strike="noStrike" cap="none" normalizeH="0" baseline="0">
                          <a:ln>
                            <a:noFill/>
                          </a:ln>
                          <a:solidFill>
                            <a:schemeClr val="tx1"/>
                          </a:solidFill>
                          <a:effectLst/>
                          <a:latin typeface="Arial" charset="0"/>
                        </a:rPr>
                        <a:t>communication</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a:ln>
                            <a:noFill/>
                          </a:ln>
                          <a:solidFill>
                            <a:schemeClr val="tx1"/>
                          </a:solidFill>
                          <a:effectLst/>
                          <a:latin typeface="Arial" charset="0"/>
                        </a:rPr>
                        <a:t>summary</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9F2936">
                        <a:lumMod val="20000"/>
                        <a:lumOff val="80000"/>
                      </a:srgbClr>
                    </a:solidFill>
                  </a:tcPr>
                </a:tc>
                <a:extLst>
                  <a:ext uri="{0D108BD9-81ED-4DB2-BD59-A6C34878D82A}">
                    <a16:rowId xmlns:a16="http://schemas.microsoft.com/office/drawing/2014/main" val="1955968307"/>
                  </a:ext>
                </a:extLst>
              </a:tr>
              <a:tr h="894855">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Adult</a:t>
                      </a:r>
                    </a:p>
                  </a:txBody>
                  <a:tcPr anchor="ctr"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Resource</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Consultant</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457200" rtl="0" eaLnBrk="1" latinLnBrk="0" hangingPunct="1">
                        <a:spcBef>
                          <a:spcPct val="20000"/>
                        </a:spcBef>
                        <a:buClr>
                          <a:schemeClr val="bg2"/>
                        </a:buClr>
                        <a:buSzPct val="75000"/>
                        <a:buFont typeface="Wingdings" pitchFamily="2" charset="2"/>
                        <a:defRPr sz="2800" kern="1200">
                          <a:solidFill>
                            <a:schemeClr val="tx1"/>
                          </a:solidFill>
                          <a:latin typeface="Arial" charset="0"/>
                        </a:defRPr>
                      </a:lvl1pPr>
                      <a:lvl2pPr marL="457200" algn="l" defTabSz="457200" rtl="0" eaLnBrk="1" latinLnBrk="0" hangingPunct="1">
                        <a:spcBef>
                          <a:spcPct val="20000"/>
                        </a:spcBef>
                        <a:buClr>
                          <a:schemeClr val="accent2"/>
                        </a:buClr>
                        <a:buSzPct val="80000"/>
                        <a:buFont typeface="Wingdings" pitchFamily="2" charset="2"/>
                        <a:defRPr sz="2400" kern="1200">
                          <a:solidFill>
                            <a:schemeClr val="tx1"/>
                          </a:solidFill>
                          <a:latin typeface="Arial" charset="0"/>
                        </a:defRPr>
                      </a:lvl2pPr>
                      <a:lvl3pPr marL="914400" algn="l" defTabSz="457200" rtl="0" eaLnBrk="1" latinLnBrk="0" hangingPunct="1">
                        <a:spcBef>
                          <a:spcPct val="20000"/>
                        </a:spcBef>
                        <a:buClr>
                          <a:schemeClr val="bg2"/>
                        </a:buClr>
                        <a:buSzPct val="65000"/>
                        <a:buFont typeface="Wingdings" pitchFamily="2" charset="2"/>
                        <a:defRPr sz="2000" kern="1200">
                          <a:solidFill>
                            <a:schemeClr val="tx1"/>
                          </a:solidFill>
                          <a:latin typeface="Arial" charset="0"/>
                        </a:defRPr>
                      </a:lvl3pPr>
                      <a:lvl4pPr marL="1371600" algn="l" defTabSz="457200" rtl="0" eaLnBrk="1" latinLnBrk="0" hangingPunct="1">
                        <a:spcBef>
                          <a:spcPct val="20000"/>
                        </a:spcBef>
                        <a:buClr>
                          <a:schemeClr val="accent2"/>
                        </a:buClr>
                        <a:buSzPct val="70000"/>
                        <a:buFont typeface="Wingdings" pitchFamily="2" charset="2"/>
                        <a:defRPr sz="1800" kern="1200">
                          <a:solidFill>
                            <a:schemeClr val="tx1"/>
                          </a:solidFill>
                          <a:latin typeface="Arial" charset="0"/>
                        </a:defRPr>
                      </a:lvl4pPr>
                      <a:lvl5pPr marL="1828800" algn="l" defTabSz="457200" rtl="0" eaLnBrk="1" latinLnBrk="0" hangingPunct="1">
                        <a:spcBef>
                          <a:spcPct val="20000"/>
                        </a:spcBef>
                        <a:buClr>
                          <a:schemeClr val="bg2"/>
                        </a:buClr>
                        <a:buFont typeface="Wingdings" pitchFamily="2" charset="2"/>
                        <a:defRPr sz="1800" kern="1200">
                          <a:solidFill>
                            <a:schemeClr val="tx1"/>
                          </a:solidFill>
                          <a:latin typeface="Arial" charset="0"/>
                        </a:defRPr>
                      </a:lvl5pPr>
                      <a:lvl6pPr marL="22860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6pPr>
                      <a:lvl7pPr marL="27432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7pPr>
                      <a:lvl8pPr marL="32004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8pPr>
                      <a:lvl9pPr marL="3657600" algn="l" defTabSz="457200" rtl="0" eaLnBrk="1" fontAlgn="base" latinLnBrk="0" hangingPunct="1">
                        <a:spcBef>
                          <a:spcPct val="20000"/>
                        </a:spcBef>
                        <a:spcAft>
                          <a:spcPct val="0"/>
                        </a:spcAft>
                        <a:buClr>
                          <a:schemeClr val="bg2"/>
                        </a:buClr>
                        <a:buFont typeface="Wingdings" pitchFamily="2" charset="2"/>
                        <a:defRPr sz="1800" kern="12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Supervisor/</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CEO</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E3DED1">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chemeClr val="tx1"/>
                          </a:solidFill>
                          <a:effectLst/>
                          <a:latin typeface="Arial" charset="0"/>
                        </a:rPr>
                        <a:t>Partnership in care</a:t>
                      </a:r>
                    </a:p>
                  </a:txBody>
                  <a:tcPr anchor="ctr"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9F2936">
                        <a:lumMod val="20000"/>
                        <a:lumOff val="80000"/>
                      </a:srgbClr>
                    </a:solidFill>
                  </a:tcPr>
                </a:tc>
                <a:extLst>
                  <a:ext uri="{0D108BD9-81ED-4DB2-BD59-A6C34878D82A}">
                    <a16:rowId xmlns:a16="http://schemas.microsoft.com/office/drawing/2014/main" val="675178228"/>
                  </a:ext>
                </a:extLst>
              </a:tr>
            </a:tbl>
          </a:graphicData>
        </a:graphic>
      </p:graphicFrame>
      <p:sp>
        <p:nvSpPr>
          <p:cNvPr id="3" name="TextBox 2">
            <a:extLst>
              <a:ext uri="{FF2B5EF4-FFF2-40B4-BE49-F238E27FC236}">
                <a16:creationId xmlns:a16="http://schemas.microsoft.com/office/drawing/2014/main" id="{14FE2ED3-1B14-45E7-B7A1-758FCF7B90C6}"/>
              </a:ext>
            </a:extLst>
          </p:cNvPr>
          <p:cNvSpPr txBox="1"/>
          <p:nvPr/>
        </p:nvSpPr>
        <p:spPr>
          <a:xfrm>
            <a:off x="7703127" y="6234545"/>
            <a:ext cx="38053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From: Good2Go and Bev Kosmach</a:t>
            </a:r>
          </a:p>
        </p:txBody>
      </p:sp>
    </p:spTree>
    <p:extLst>
      <p:ext uri="{BB962C8B-B14F-4D97-AF65-F5344CB8AC3E}">
        <p14:creationId xmlns:p14="http://schemas.microsoft.com/office/powerpoint/2010/main" val="112810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8197EC4-179C-4149-BEEC-465D59A08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5B9F0C8-BCE9-479E-81D2-6BE60CA2634B}"/>
              </a:ext>
            </a:extLst>
          </p:cNvPr>
          <p:cNvSpPr>
            <a:spLocks noGrp="1"/>
          </p:cNvSpPr>
          <p:nvPr>
            <p:ph type="title"/>
          </p:nvPr>
        </p:nvSpPr>
        <p:spPr>
          <a:xfrm>
            <a:off x="262053" y="4626281"/>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 Transition Bridge</a:t>
            </a:r>
          </a:p>
        </p:txBody>
      </p:sp>
      <p:pic>
        <p:nvPicPr>
          <p:cNvPr id="3" name="Picture 4" descr="A picture containing meter, clock&#10;&#10;Description generated with very high confidence">
            <a:extLst>
              <a:ext uri="{FF2B5EF4-FFF2-40B4-BE49-F238E27FC236}">
                <a16:creationId xmlns:a16="http://schemas.microsoft.com/office/drawing/2014/main" id="{EDE89E4D-8A95-4BCC-9781-C3C270E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80" y="1040634"/>
            <a:ext cx="7713766" cy="17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F199F1B-D93B-4215-B689-A5A3D4D2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0" y="1716287"/>
            <a:ext cx="10006251" cy="446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4B08FBC8-3863-49B7-9899-723851C4C635}"/>
              </a:ext>
            </a:extLst>
          </p:cNvPr>
          <p:cNvSpPr/>
          <p:nvPr/>
        </p:nvSpPr>
        <p:spPr>
          <a:xfrm>
            <a:off x="146649" y="1476555"/>
            <a:ext cx="1682150" cy="92015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8898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5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Text, whiteboard&#10;&#10;Description automatically generated">
            <a:extLst>
              <a:ext uri="{FF2B5EF4-FFF2-40B4-BE49-F238E27FC236}">
                <a16:creationId xmlns:a16="http://schemas.microsoft.com/office/drawing/2014/main" id="{2A047DA6-7FE8-4561-A8E5-B35EEF706620}"/>
              </a:ext>
            </a:extLst>
          </p:cNvPr>
          <p:cNvPicPr>
            <a:picLocks noChangeAspect="1"/>
          </p:cNvPicPr>
          <p:nvPr/>
        </p:nvPicPr>
        <p:blipFill>
          <a:blip r:embed="rId2"/>
          <a:stretch>
            <a:fillRect/>
          </a:stretch>
        </p:blipFill>
        <p:spPr>
          <a:xfrm>
            <a:off x="3023616" y="1124712"/>
            <a:ext cx="6144768" cy="4608576"/>
          </a:xfrm>
          <a:prstGeom prst="rect">
            <a:avLst/>
          </a:prstGeom>
        </p:spPr>
      </p:pic>
    </p:spTree>
    <p:extLst>
      <p:ext uri="{BB962C8B-B14F-4D97-AF65-F5344CB8AC3E}">
        <p14:creationId xmlns:p14="http://schemas.microsoft.com/office/powerpoint/2010/main" val="62212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8197EC4-179C-4149-BEEC-465D59A08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5B9F0C8-BCE9-479E-81D2-6BE60CA2634B}"/>
              </a:ext>
            </a:extLst>
          </p:cNvPr>
          <p:cNvSpPr>
            <a:spLocks noGrp="1"/>
          </p:cNvSpPr>
          <p:nvPr>
            <p:ph type="title"/>
          </p:nvPr>
        </p:nvSpPr>
        <p:spPr>
          <a:xfrm>
            <a:off x="262053" y="4626281"/>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 Transition Bridge</a:t>
            </a:r>
          </a:p>
        </p:txBody>
      </p:sp>
      <p:pic>
        <p:nvPicPr>
          <p:cNvPr id="3" name="Picture 4" descr="A picture containing meter, clock&#10;&#10;Description generated with very high confidence">
            <a:extLst>
              <a:ext uri="{FF2B5EF4-FFF2-40B4-BE49-F238E27FC236}">
                <a16:creationId xmlns:a16="http://schemas.microsoft.com/office/drawing/2014/main" id="{EDE89E4D-8A95-4BCC-9781-C3C270E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80" y="1040634"/>
            <a:ext cx="7713766" cy="172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F199F1B-D93B-4215-B689-A5A3D4D2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0" y="1716287"/>
            <a:ext cx="10006251" cy="4460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4B08FBC8-3863-49B7-9899-723851C4C635}"/>
              </a:ext>
            </a:extLst>
          </p:cNvPr>
          <p:cNvSpPr/>
          <p:nvPr/>
        </p:nvSpPr>
        <p:spPr>
          <a:xfrm>
            <a:off x="1594449" y="1479213"/>
            <a:ext cx="1682150" cy="92015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953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B20A-3848-4673-A120-A68B8185FB63}"/>
              </a:ext>
            </a:extLst>
          </p:cNvPr>
          <p:cNvSpPr>
            <a:spLocks noGrp="1"/>
          </p:cNvSpPr>
          <p:nvPr>
            <p:ph type="title"/>
          </p:nvPr>
        </p:nvSpPr>
        <p:spPr/>
        <p:txBody>
          <a:bodyPr/>
          <a:lstStyle/>
          <a:p>
            <a:r>
              <a:rPr lang="en-US" dirty="0"/>
              <a:t>TOOL KIT</a:t>
            </a:r>
          </a:p>
        </p:txBody>
      </p:sp>
      <p:sp>
        <p:nvSpPr>
          <p:cNvPr id="3" name="Content Placeholder 2">
            <a:extLst>
              <a:ext uri="{FF2B5EF4-FFF2-40B4-BE49-F238E27FC236}">
                <a16:creationId xmlns:a16="http://schemas.microsoft.com/office/drawing/2014/main" id="{DDE98579-4D7B-4E6C-AAF1-443763A439B2}"/>
              </a:ext>
            </a:extLst>
          </p:cNvPr>
          <p:cNvSpPr>
            <a:spLocks noGrp="1"/>
          </p:cNvSpPr>
          <p:nvPr>
            <p:ph idx="1"/>
          </p:nvPr>
        </p:nvSpPr>
        <p:spPr/>
        <p:txBody>
          <a:bodyPr>
            <a:normAutofit/>
          </a:bodyPr>
          <a:lstStyle/>
          <a:p>
            <a:r>
              <a:rPr lang="en-US" sz="2400" dirty="0"/>
              <a:t>Transition Visits</a:t>
            </a:r>
          </a:p>
          <a:p>
            <a:r>
              <a:rPr lang="en-US" sz="2400" dirty="0"/>
              <a:t>Checklist</a:t>
            </a:r>
          </a:p>
          <a:p>
            <a:r>
              <a:rPr lang="en-US" sz="2400" dirty="0"/>
              <a:t>Readiness Assessment</a:t>
            </a:r>
          </a:p>
          <a:p>
            <a:r>
              <a:rPr lang="en-US" sz="2400" dirty="0"/>
              <a:t>Transfer Gear</a:t>
            </a:r>
          </a:p>
          <a:p>
            <a:r>
              <a:rPr lang="en-US" sz="2400" dirty="0"/>
              <a:t>Graduation Packet</a:t>
            </a:r>
          </a:p>
        </p:txBody>
      </p:sp>
    </p:spTree>
    <p:extLst>
      <p:ext uri="{BB962C8B-B14F-4D97-AF65-F5344CB8AC3E}">
        <p14:creationId xmlns:p14="http://schemas.microsoft.com/office/powerpoint/2010/main" val="392591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Transition Visits</a:t>
            </a:r>
          </a:p>
        </p:txBody>
      </p:sp>
      <p:sp useBgFill="1">
        <p:nvSpPr>
          <p:cNvPr id="23" name="Rectangle 22">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1">
            <a:extLst>
              <a:ext uri="{FF2B5EF4-FFF2-40B4-BE49-F238E27FC236}">
                <a16:creationId xmlns:a16="http://schemas.microsoft.com/office/drawing/2014/main" id="{76D3D222-DFC1-4195-8D54-7BDCC5ACEC83}"/>
              </a:ext>
            </a:extLst>
          </p:cNvPr>
          <p:cNvGraphicFramePr>
            <a:graphicFrameLocks noGrp="1"/>
          </p:cNvGraphicFramePr>
          <p:nvPr>
            <p:ph idx="1"/>
            <p:extLst>
              <p:ext uri="{D42A27DB-BD31-4B8C-83A1-F6EECF244321}">
                <p14:modId xmlns:p14="http://schemas.microsoft.com/office/powerpoint/2010/main" val="3029192318"/>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734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C9A8F-B258-42DC-B9BF-136FB95FCA86}"/>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BUILD Your Team</a:t>
            </a:r>
          </a:p>
        </p:txBody>
      </p:sp>
      <p:sp>
        <p:nvSpPr>
          <p:cNvPr id="3" name="Content Placeholder 2">
            <a:extLst>
              <a:ext uri="{FF2B5EF4-FFF2-40B4-BE49-F238E27FC236}">
                <a16:creationId xmlns:a16="http://schemas.microsoft.com/office/drawing/2014/main" id="{EF93D1F4-B39D-40B1-9AD3-D8E6BD1945F9}"/>
              </a:ext>
            </a:extLst>
          </p:cNvPr>
          <p:cNvSpPr>
            <a:spLocks noGrp="1"/>
          </p:cNvSpPr>
          <p:nvPr>
            <p:ph idx="1"/>
          </p:nvPr>
        </p:nvSpPr>
        <p:spPr>
          <a:xfrm>
            <a:off x="643468" y="2638044"/>
            <a:ext cx="3363974" cy="3415622"/>
          </a:xfrm>
        </p:spPr>
        <p:txBody>
          <a:bodyPr>
            <a:normAutofit/>
          </a:bodyPr>
          <a:lstStyle/>
          <a:p>
            <a:r>
              <a:rPr lang="en-US" dirty="0">
                <a:solidFill>
                  <a:schemeClr val="bg1"/>
                </a:solidFill>
              </a:rPr>
              <a:t>Ask about Transition Policy</a:t>
            </a:r>
          </a:p>
          <a:p>
            <a:r>
              <a:rPr lang="en-US" dirty="0">
                <a:solidFill>
                  <a:schemeClr val="bg1"/>
                </a:solidFill>
              </a:rPr>
              <a:t>Discuss What Transition Resources are available</a:t>
            </a:r>
          </a:p>
          <a:p>
            <a:r>
              <a:rPr lang="en-US" dirty="0">
                <a:solidFill>
                  <a:schemeClr val="bg1"/>
                </a:solidFill>
              </a:rPr>
              <a:t>Come Prepared (</a:t>
            </a:r>
            <a:r>
              <a:rPr lang="en-US" dirty="0">
                <a:solidFill>
                  <a:srgbClr val="FF0000"/>
                </a:solidFill>
              </a:rPr>
              <a:t>Checklist</a:t>
            </a:r>
            <a:r>
              <a:rPr lang="en-US" dirty="0">
                <a:solidFill>
                  <a:schemeClr val="bg1"/>
                </a:solidFill>
              </a:rPr>
              <a:t>, Readiness Assessments, Portable Medical Summary Template)</a:t>
            </a:r>
          </a:p>
          <a:p>
            <a:r>
              <a:rPr lang="en-US" dirty="0">
                <a:solidFill>
                  <a:schemeClr val="bg1"/>
                </a:solidFill>
              </a:rPr>
              <a:t>Make sure you doctor talks alone to your young adult</a:t>
            </a:r>
          </a:p>
        </p:txBody>
      </p:sp>
      <p:pic>
        <p:nvPicPr>
          <p:cNvPr id="4" name="Picture 3" descr="Text, letter&#10;&#10;Description automatically generated">
            <a:extLst>
              <a:ext uri="{FF2B5EF4-FFF2-40B4-BE49-F238E27FC236}">
                <a16:creationId xmlns:a16="http://schemas.microsoft.com/office/drawing/2014/main" id="{E94419C4-8D25-43AD-9280-0A1573821630}"/>
              </a:ext>
            </a:extLst>
          </p:cNvPr>
          <p:cNvPicPr>
            <a:picLocks noChangeAspect="1"/>
          </p:cNvPicPr>
          <p:nvPr/>
        </p:nvPicPr>
        <p:blipFill>
          <a:blip r:embed="rId2"/>
          <a:stretch>
            <a:fillRect/>
          </a:stretch>
        </p:blipFill>
        <p:spPr>
          <a:xfrm>
            <a:off x="5634386" y="643467"/>
            <a:ext cx="5577523" cy="5410199"/>
          </a:xfrm>
          <a:prstGeom prst="rect">
            <a:avLst/>
          </a:prstGeom>
        </p:spPr>
      </p:pic>
      <p:sp>
        <p:nvSpPr>
          <p:cNvPr id="5" name="Rectangle 4">
            <a:extLst>
              <a:ext uri="{FF2B5EF4-FFF2-40B4-BE49-F238E27FC236}">
                <a16:creationId xmlns:a16="http://schemas.microsoft.com/office/drawing/2014/main" id="{F4EF558D-50C5-4619-A2B8-E54470074715}"/>
              </a:ext>
            </a:extLst>
          </p:cNvPr>
          <p:cNvSpPr/>
          <p:nvPr/>
        </p:nvSpPr>
        <p:spPr>
          <a:xfrm>
            <a:off x="9086127" y="4861367"/>
            <a:ext cx="1805650" cy="405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6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Transition Visits</a:t>
            </a:r>
          </a:p>
        </p:txBody>
      </p:sp>
      <p:sp useBgFill="1">
        <p:nvSpPr>
          <p:cNvPr id="23" name="Rectangle 22">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1">
            <a:extLst>
              <a:ext uri="{FF2B5EF4-FFF2-40B4-BE49-F238E27FC236}">
                <a16:creationId xmlns:a16="http://schemas.microsoft.com/office/drawing/2014/main" id="{76D3D222-DFC1-4195-8D54-7BDCC5ACEC83}"/>
              </a:ext>
            </a:extLst>
          </p:cNvPr>
          <p:cNvGraphicFramePr>
            <a:graphicFrameLocks noGrp="1"/>
          </p:cNvGraphicFramePr>
          <p:nvPr>
            <p:ph idx="1"/>
            <p:extLst>
              <p:ext uri="{D42A27DB-BD31-4B8C-83A1-F6EECF244321}">
                <p14:modId xmlns:p14="http://schemas.microsoft.com/office/powerpoint/2010/main" val="3554569370"/>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999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EF16-85BE-4177-89A6-C0CD9FEE07C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39EDF2F-3A90-4640-9596-C8FADB96EAEF}"/>
              </a:ext>
            </a:extLst>
          </p:cNvPr>
          <p:cNvSpPr>
            <a:spLocks noGrp="1"/>
          </p:cNvSpPr>
          <p:nvPr>
            <p:ph idx="1"/>
          </p:nvPr>
        </p:nvSpPr>
        <p:spPr/>
        <p:txBody>
          <a:bodyPr/>
          <a:lstStyle/>
          <a:p>
            <a:r>
              <a:rPr lang="en-US" dirty="0"/>
              <a:t>Starting building a Transition Bridge – Tracking PHASE</a:t>
            </a:r>
          </a:p>
        </p:txBody>
      </p:sp>
    </p:spTree>
    <p:extLst>
      <p:ext uri="{BB962C8B-B14F-4D97-AF65-F5344CB8AC3E}">
        <p14:creationId xmlns:p14="http://schemas.microsoft.com/office/powerpoint/2010/main" val="30918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8197EC4-179C-4149-BEEC-465D59A08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5B9F0C8-BCE9-479E-81D2-6BE60CA2634B}"/>
              </a:ext>
            </a:extLst>
          </p:cNvPr>
          <p:cNvSpPr>
            <a:spLocks noGrp="1"/>
          </p:cNvSpPr>
          <p:nvPr>
            <p:ph type="title"/>
          </p:nvPr>
        </p:nvSpPr>
        <p:spPr>
          <a:xfrm>
            <a:off x="262053" y="4626281"/>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 Transition Bridge</a:t>
            </a:r>
          </a:p>
        </p:txBody>
      </p:sp>
      <p:pic>
        <p:nvPicPr>
          <p:cNvPr id="3" name="Picture 4" descr="A picture containing meter, clock&#10;&#10;Description generated with very high confidence">
            <a:extLst>
              <a:ext uri="{FF2B5EF4-FFF2-40B4-BE49-F238E27FC236}">
                <a16:creationId xmlns:a16="http://schemas.microsoft.com/office/drawing/2014/main" id="{EDE89E4D-8A95-4BCC-9781-C3C270E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80" y="1040634"/>
            <a:ext cx="7713766" cy="17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F199F1B-D93B-4215-B689-A5A3D4D2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0" y="1716287"/>
            <a:ext cx="10006251" cy="446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a:extLst>
              <a:ext uri="{FF2B5EF4-FFF2-40B4-BE49-F238E27FC236}">
                <a16:creationId xmlns:a16="http://schemas.microsoft.com/office/drawing/2014/main" id="{4B08FBC8-3863-49B7-9899-723851C4C635}"/>
              </a:ext>
            </a:extLst>
          </p:cNvPr>
          <p:cNvSpPr/>
          <p:nvPr/>
        </p:nvSpPr>
        <p:spPr>
          <a:xfrm>
            <a:off x="1594449" y="1479213"/>
            <a:ext cx="1682150" cy="92015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673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219200"/>
            <a:ext cx="13539788" cy="876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264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4DDF-8107-4DBE-A827-8BBC9436C797}"/>
              </a:ext>
            </a:extLst>
          </p:cNvPr>
          <p:cNvSpPr>
            <a:spLocks noGrp="1"/>
          </p:cNvSpPr>
          <p:nvPr>
            <p:ph type="title"/>
          </p:nvPr>
        </p:nvSpPr>
        <p:spPr/>
        <p:txBody>
          <a:bodyPr/>
          <a:lstStyle/>
          <a:p>
            <a:r>
              <a:rPr lang="en-US"/>
              <a:t>Holistic Transition </a:t>
            </a:r>
          </a:p>
        </p:txBody>
      </p:sp>
      <p:grpSp>
        <p:nvGrpSpPr>
          <p:cNvPr id="3" name="Group 2">
            <a:extLst>
              <a:ext uri="{FF2B5EF4-FFF2-40B4-BE49-F238E27FC236}">
                <a16:creationId xmlns:a16="http://schemas.microsoft.com/office/drawing/2014/main" id="{C00DA159-F11A-4D4D-89D9-9D3311212455}"/>
              </a:ext>
            </a:extLst>
          </p:cNvPr>
          <p:cNvGrpSpPr/>
          <p:nvPr/>
        </p:nvGrpSpPr>
        <p:grpSpPr>
          <a:xfrm>
            <a:off x="1417514" y="3105060"/>
            <a:ext cx="9300535" cy="3471862"/>
            <a:chOff x="1602948" y="2274734"/>
            <a:chExt cx="9300535" cy="3471862"/>
          </a:xfrm>
        </p:grpSpPr>
        <p:pic>
          <p:nvPicPr>
            <p:cNvPr id="4" name="Picture 2">
              <a:extLst>
                <a:ext uri="{FF2B5EF4-FFF2-40B4-BE49-F238E27FC236}">
                  <a16:creationId xmlns:a16="http://schemas.microsoft.com/office/drawing/2014/main" id="{4E9641D2-0BF8-42D1-A8F7-AD5B6905F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948" y="2274734"/>
              <a:ext cx="9300535" cy="3471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a:extLst>
                <a:ext uri="{FF2B5EF4-FFF2-40B4-BE49-F238E27FC236}">
                  <a16:creationId xmlns:a16="http://schemas.microsoft.com/office/drawing/2014/main" id="{6E035583-E786-4341-A54D-EC8DAAC52E81}"/>
                </a:ext>
              </a:extLst>
            </p:cNvPr>
            <p:cNvSpPr txBox="1"/>
            <p:nvPr/>
          </p:nvSpPr>
          <p:spPr>
            <a:xfrm>
              <a:off x="2221992" y="3641333"/>
              <a:ext cx="685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legal</a:t>
              </a:r>
            </a:p>
          </p:txBody>
        </p:sp>
        <p:sp>
          <p:nvSpPr>
            <p:cNvPr id="6" name="TextBox 5">
              <a:extLst>
                <a:ext uri="{FF2B5EF4-FFF2-40B4-BE49-F238E27FC236}">
                  <a16:creationId xmlns:a16="http://schemas.microsoft.com/office/drawing/2014/main" id="{28B9E4EC-B907-4D9D-8107-F018568A8647}"/>
                </a:ext>
              </a:extLst>
            </p:cNvPr>
            <p:cNvSpPr txBox="1"/>
            <p:nvPr/>
          </p:nvSpPr>
          <p:spPr>
            <a:xfrm>
              <a:off x="3825240" y="4191000"/>
              <a:ext cx="1447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employment</a:t>
              </a:r>
            </a:p>
          </p:txBody>
        </p:sp>
        <p:sp>
          <p:nvSpPr>
            <p:cNvPr id="7" name="TextBox 6">
              <a:extLst>
                <a:ext uri="{FF2B5EF4-FFF2-40B4-BE49-F238E27FC236}">
                  <a16:creationId xmlns:a16="http://schemas.microsoft.com/office/drawing/2014/main" id="{BD648BA2-3461-4E75-90D8-CD532AC418CA}"/>
                </a:ext>
              </a:extLst>
            </p:cNvPr>
            <p:cNvSpPr txBox="1"/>
            <p:nvPr/>
          </p:nvSpPr>
          <p:spPr>
            <a:xfrm>
              <a:off x="5883896" y="3641333"/>
              <a:ext cx="8864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health</a:t>
              </a:r>
            </a:p>
          </p:txBody>
        </p:sp>
        <p:sp>
          <p:nvSpPr>
            <p:cNvPr id="8" name="TextBox 7">
              <a:extLst>
                <a:ext uri="{FF2B5EF4-FFF2-40B4-BE49-F238E27FC236}">
                  <a16:creationId xmlns:a16="http://schemas.microsoft.com/office/drawing/2014/main" id="{6A1959ED-04DA-4B70-891C-435A86F7A7B9}"/>
                </a:ext>
              </a:extLst>
            </p:cNvPr>
            <p:cNvSpPr txBox="1"/>
            <p:nvPr/>
          </p:nvSpPr>
          <p:spPr>
            <a:xfrm>
              <a:off x="7402462" y="419100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community</a:t>
              </a:r>
            </a:p>
          </p:txBody>
        </p:sp>
        <p:sp>
          <p:nvSpPr>
            <p:cNvPr id="9" name="TextBox 8">
              <a:extLst>
                <a:ext uri="{FF2B5EF4-FFF2-40B4-BE49-F238E27FC236}">
                  <a16:creationId xmlns:a16="http://schemas.microsoft.com/office/drawing/2014/main" id="{F152567C-03E5-419B-B68C-D89BAB78C850}"/>
                </a:ext>
              </a:extLst>
            </p:cNvPr>
            <p:cNvSpPr txBox="1"/>
            <p:nvPr/>
          </p:nvSpPr>
          <p:spPr>
            <a:xfrm>
              <a:off x="9375648" y="3641333"/>
              <a:ext cx="990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finance</a:t>
              </a:r>
            </a:p>
          </p:txBody>
        </p:sp>
      </p:grpSp>
    </p:spTree>
    <p:extLst>
      <p:ext uri="{BB962C8B-B14F-4D97-AF65-F5344CB8AC3E}">
        <p14:creationId xmlns:p14="http://schemas.microsoft.com/office/powerpoint/2010/main" val="380058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7E40E-C08B-4232-A3C9-B2B139B982B8}"/>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Education to Employment</a:t>
            </a:r>
          </a:p>
        </p:txBody>
      </p:sp>
      <p:sp>
        <p:nvSpPr>
          <p:cNvPr id="3" name="Content Placeholder 2">
            <a:extLst>
              <a:ext uri="{FF2B5EF4-FFF2-40B4-BE49-F238E27FC236}">
                <a16:creationId xmlns:a16="http://schemas.microsoft.com/office/drawing/2014/main" id="{6FD69E3B-B5F7-470E-8DAC-DADA5FD2C535}"/>
              </a:ext>
            </a:extLst>
          </p:cNvPr>
          <p:cNvSpPr>
            <a:spLocks noGrp="1"/>
          </p:cNvSpPr>
          <p:nvPr>
            <p:ph idx="1"/>
          </p:nvPr>
        </p:nvSpPr>
        <p:spPr>
          <a:xfrm>
            <a:off x="643468" y="2638044"/>
            <a:ext cx="3363974" cy="3415622"/>
          </a:xfrm>
        </p:spPr>
        <p:txBody>
          <a:bodyPr>
            <a:normAutofit/>
          </a:bodyPr>
          <a:lstStyle/>
          <a:p>
            <a:pPr marL="0" lvl="0" indent="0">
              <a:spcBef>
                <a:spcPct val="20000"/>
              </a:spcBef>
              <a:buClr>
                <a:srgbClr val="31B6FD"/>
              </a:buClr>
              <a:buNone/>
            </a:pPr>
            <a:r>
              <a:rPr lang="en-US" sz="2800" dirty="0">
                <a:solidFill>
                  <a:schemeClr val="bg1"/>
                </a:solidFill>
                <a:latin typeface="Candara"/>
              </a:rPr>
              <a:t>80% children with intellectual disability graduate to unemployment</a:t>
            </a:r>
          </a:p>
          <a:p>
            <a:pPr marL="0" indent="0">
              <a:buNone/>
            </a:pPr>
            <a:endParaRPr lang="en-US" dirty="0">
              <a:solidFill>
                <a:schemeClr val="bg1"/>
              </a:solidFill>
            </a:endParaRPr>
          </a:p>
        </p:txBody>
      </p:sp>
      <p:pic>
        <p:nvPicPr>
          <p:cNvPr id="4" name="Picture 2" descr="Image result for old couch">
            <a:extLst>
              <a:ext uri="{FF2B5EF4-FFF2-40B4-BE49-F238E27FC236}">
                <a16:creationId xmlns:a16="http://schemas.microsoft.com/office/drawing/2014/main" id="{F8CB2727-405F-4962-AD46-EC0514E1ED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1037458"/>
            <a:ext cx="6250769" cy="462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99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BE5F54-48FE-44A0-8D50-351CB7B6F5C6}"/>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a:solidFill>
                  <a:srgbClr val="FFFFFF"/>
                </a:solidFill>
              </a:rPr>
              <a:t>Education to Employment</a:t>
            </a:r>
          </a:p>
        </p:txBody>
      </p:sp>
      <p:sp>
        <p:nvSpPr>
          <p:cNvPr id="3" name="Content Placeholder 2">
            <a:extLst>
              <a:ext uri="{FF2B5EF4-FFF2-40B4-BE49-F238E27FC236}">
                <a16:creationId xmlns:a16="http://schemas.microsoft.com/office/drawing/2014/main" id="{97DB89BF-AAA5-429E-9B5C-35FA53109EA2}"/>
              </a:ext>
            </a:extLst>
          </p:cNvPr>
          <p:cNvSpPr>
            <a:spLocks noGrp="1"/>
          </p:cNvSpPr>
          <p:nvPr>
            <p:ph idx="1"/>
          </p:nvPr>
        </p:nvSpPr>
        <p:spPr>
          <a:xfrm>
            <a:off x="5591695" y="1402080"/>
            <a:ext cx="5320696" cy="4053840"/>
          </a:xfrm>
        </p:spPr>
        <p:txBody>
          <a:bodyPr anchor="ctr">
            <a:normAutofit/>
          </a:bodyPr>
          <a:lstStyle/>
          <a:p>
            <a:r>
              <a:rPr lang="en-US" sz="2800" dirty="0"/>
              <a:t>Develop a vision for future</a:t>
            </a:r>
          </a:p>
          <a:p>
            <a:r>
              <a:rPr lang="en-US" sz="2800" dirty="0"/>
              <a:t>Build a team to support you</a:t>
            </a:r>
          </a:p>
          <a:p>
            <a:r>
              <a:rPr lang="en-US" sz="2800" dirty="0"/>
              <a:t>Access resources</a:t>
            </a:r>
          </a:p>
          <a:p>
            <a:r>
              <a:rPr lang="en-US" sz="2800" dirty="0"/>
              <a:t>Learn to be a self-advocate</a:t>
            </a:r>
          </a:p>
        </p:txBody>
      </p:sp>
    </p:spTree>
    <p:extLst>
      <p:ext uri="{BB962C8B-B14F-4D97-AF65-F5344CB8AC3E}">
        <p14:creationId xmlns:p14="http://schemas.microsoft.com/office/powerpoint/2010/main" val="57750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89B28E-F94A-4DC1-8E71-48FAD48C36AD}"/>
              </a:ext>
            </a:extLst>
          </p:cNvPr>
          <p:cNvPicPr>
            <a:picLocks noChangeAspect="1"/>
          </p:cNvPicPr>
          <p:nvPr/>
        </p:nvPicPr>
        <p:blipFill>
          <a:blip r:embed="rId2"/>
          <a:stretch>
            <a:fillRect/>
          </a:stretch>
        </p:blipFill>
        <p:spPr>
          <a:xfrm>
            <a:off x="4619543" y="804799"/>
            <a:ext cx="6953577" cy="4923334"/>
          </a:xfrm>
          <a:prstGeom prst="rect">
            <a:avLst/>
          </a:prstGeom>
        </p:spPr>
      </p:pic>
      <p:sp>
        <p:nvSpPr>
          <p:cNvPr id="2" name="Title 1">
            <a:extLst>
              <a:ext uri="{FF2B5EF4-FFF2-40B4-BE49-F238E27FC236}">
                <a16:creationId xmlns:a16="http://schemas.microsoft.com/office/drawing/2014/main" id="{88491F34-5770-4D96-83BD-904B59F4263D}"/>
              </a:ext>
            </a:extLst>
          </p:cNvPr>
          <p:cNvSpPr>
            <a:spLocks noGrp="1"/>
          </p:cNvSpPr>
          <p:nvPr>
            <p:ph type="title"/>
          </p:nvPr>
        </p:nvSpPr>
        <p:spPr>
          <a:xfrm>
            <a:off x="649224" y="645106"/>
            <a:ext cx="3650279" cy="1259894"/>
          </a:xfrm>
        </p:spPr>
        <p:txBody>
          <a:bodyPr>
            <a:normAutofit fontScale="90000"/>
          </a:bodyPr>
          <a:lstStyle/>
          <a:p>
            <a:r>
              <a:rPr lang="en-US" sz="3300"/>
              <a:t>Develop a Vision for your Future</a:t>
            </a:r>
          </a:p>
        </p:txBody>
      </p:sp>
      <p:sp>
        <p:nvSpPr>
          <p:cNvPr id="3" name="Content Placeholder 2">
            <a:extLst>
              <a:ext uri="{FF2B5EF4-FFF2-40B4-BE49-F238E27FC236}">
                <a16:creationId xmlns:a16="http://schemas.microsoft.com/office/drawing/2014/main" id="{B90A6933-B910-47F2-9587-DFD6DFE47C1B}"/>
              </a:ext>
            </a:extLst>
          </p:cNvPr>
          <p:cNvSpPr>
            <a:spLocks noGrp="1"/>
          </p:cNvSpPr>
          <p:nvPr>
            <p:ph idx="1"/>
          </p:nvPr>
        </p:nvSpPr>
        <p:spPr>
          <a:xfrm>
            <a:off x="649225" y="2133600"/>
            <a:ext cx="3650278" cy="3759253"/>
          </a:xfrm>
        </p:spPr>
        <p:txBody>
          <a:bodyPr>
            <a:normAutofit/>
          </a:bodyPr>
          <a:lstStyle/>
          <a:p>
            <a:r>
              <a:rPr lang="en-US" sz="2800" dirty="0"/>
              <a:t>Volunteerism is a First Key Step</a:t>
            </a:r>
          </a:p>
          <a:p>
            <a:pPr lvl="1"/>
            <a:r>
              <a:rPr lang="en-US" sz="2400" dirty="0"/>
              <a:t>Try out career choices</a:t>
            </a:r>
          </a:p>
          <a:p>
            <a:pPr lvl="1"/>
            <a:r>
              <a:rPr lang="en-US" sz="2400" dirty="0"/>
              <a:t>Learn the soft skills of the work place</a:t>
            </a:r>
          </a:p>
          <a:p>
            <a:pPr lvl="1"/>
            <a:r>
              <a:rPr lang="en-US" sz="2400" dirty="0"/>
              <a:t>Build your resume</a:t>
            </a:r>
          </a:p>
        </p:txBody>
      </p:sp>
    </p:spTree>
    <p:extLst>
      <p:ext uri="{BB962C8B-B14F-4D97-AF65-F5344CB8AC3E}">
        <p14:creationId xmlns:p14="http://schemas.microsoft.com/office/powerpoint/2010/main" val="58971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54E8D1-7BD4-4C3F-8E18-1A683DFFA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2088" y="1278252"/>
            <a:ext cx="3981455" cy="3981455"/>
          </a:xfrm>
          <a:prstGeom prst="rect">
            <a:avLst/>
          </a:prstGeom>
        </p:spPr>
      </p:pic>
      <p:sp>
        <p:nvSpPr>
          <p:cNvPr id="2" name="Title 1">
            <a:extLst>
              <a:ext uri="{FF2B5EF4-FFF2-40B4-BE49-F238E27FC236}">
                <a16:creationId xmlns:a16="http://schemas.microsoft.com/office/drawing/2014/main" id="{A0250DDB-66A6-41E6-BC7A-41C2D98F9FF5}"/>
              </a:ext>
            </a:extLst>
          </p:cNvPr>
          <p:cNvSpPr>
            <a:spLocks noGrp="1"/>
          </p:cNvSpPr>
          <p:nvPr>
            <p:ph type="title"/>
          </p:nvPr>
        </p:nvSpPr>
        <p:spPr>
          <a:xfrm>
            <a:off x="649224" y="645106"/>
            <a:ext cx="6574536" cy="1259894"/>
          </a:xfrm>
        </p:spPr>
        <p:txBody>
          <a:bodyPr>
            <a:normAutofit/>
          </a:bodyPr>
          <a:lstStyle/>
          <a:p>
            <a:r>
              <a:rPr lang="en-US" dirty="0"/>
              <a:t>BUILD YOUR TEAM</a:t>
            </a:r>
          </a:p>
        </p:txBody>
      </p:sp>
      <p:sp>
        <p:nvSpPr>
          <p:cNvPr id="3" name="Content Placeholder 2">
            <a:extLst>
              <a:ext uri="{FF2B5EF4-FFF2-40B4-BE49-F238E27FC236}">
                <a16:creationId xmlns:a16="http://schemas.microsoft.com/office/drawing/2014/main" id="{8A5457E6-2B7F-49F2-BC6A-6B697CEF2E3C}"/>
              </a:ext>
            </a:extLst>
          </p:cNvPr>
          <p:cNvSpPr>
            <a:spLocks noGrp="1"/>
          </p:cNvSpPr>
          <p:nvPr>
            <p:ph idx="1"/>
          </p:nvPr>
        </p:nvSpPr>
        <p:spPr>
          <a:xfrm>
            <a:off x="649224" y="2133600"/>
            <a:ext cx="7182343" cy="4095078"/>
          </a:xfrm>
        </p:spPr>
        <p:txBody>
          <a:bodyPr>
            <a:normAutofit/>
          </a:bodyPr>
          <a:lstStyle/>
          <a:p>
            <a:r>
              <a:rPr lang="en-US" sz="2000" dirty="0"/>
              <a:t>Individual Education PLAN (IEP) </a:t>
            </a:r>
          </a:p>
          <a:p>
            <a:pPr lvl="1"/>
            <a:r>
              <a:rPr lang="en-US" sz="2000" dirty="0"/>
              <a:t>Transition Planning starts at </a:t>
            </a:r>
            <a:r>
              <a:rPr lang="en-US" sz="2000" u="sng" dirty="0"/>
              <a:t>14 years of age</a:t>
            </a:r>
          </a:p>
          <a:p>
            <a:pPr lvl="1"/>
            <a:r>
              <a:rPr lang="en-US" sz="2000" dirty="0"/>
              <a:t>Designed to move a student from school to adult life: Based on the </a:t>
            </a:r>
            <a:r>
              <a:rPr lang="en-US" sz="2000" u="sng" dirty="0"/>
              <a:t>individual’s needs</a:t>
            </a:r>
            <a:r>
              <a:rPr lang="en-US" sz="2000" dirty="0"/>
              <a:t> and taking into account </a:t>
            </a:r>
            <a:r>
              <a:rPr lang="en-US" sz="2000" u="sng" dirty="0"/>
              <a:t>strengths</a:t>
            </a:r>
            <a:r>
              <a:rPr lang="en-US" sz="2000" dirty="0"/>
              <a:t> and </a:t>
            </a:r>
            <a:r>
              <a:rPr lang="en-US" sz="2000" u="sng" dirty="0"/>
              <a:t>vison</a:t>
            </a:r>
            <a:r>
              <a:rPr lang="en-US" sz="2000" dirty="0"/>
              <a:t> of that student </a:t>
            </a:r>
          </a:p>
          <a:p>
            <a:pPr lvl="1"/>
            <a:r>
              <a:rPr lang="en-US" sz="2000" dirty="0"/>
              <a:t>To include instruction in preparation for post-secondary education, employment assessment, development of employment, community experience, self-advocacy and daily living skills.</a:t>
            </a:r>
          </a:p>
        </p:txBody>
      </p:sp>
    </p:spTree>
    <p:extLst>
      <p:ext uri="{BB962C8B-B14F-4D97-AF65-F5344CB8AC3E}">
        <p14:creationId xmlns:p14="http://schemas.microsoft.com/office/powerpoint/2010/main" val="1825204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AF0EAF8-A0DB-4B89-98D4-29BA90EEB7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2088" y="1278252"/>
            <a:ext cx="3981455" cy="3981455"/>
          </a:xfrm>
          <a:prstGeom prst="rect">
            <a:avLst/>
          </a:prstGeom>
        </p:spPr>
      </p:pic>
      <p:sp>
        <p:nvSpPr>
          <p:cNvPr id="2" name="Title 1">
            <a:extLst>
              <a:ext uri="{FF2B5EF4-FFF2-40B4-BE49-F238E27FC236}">
                <a16:creationId xmlns:a16="http://schemas.microsoft.com/office/drawing/2014/main" id="{F4562700-1BAA-421A-969C-EAB36A99E5FF}"/>
              </a:ext>
            </a:extLst>
          </p:cNvPr>
          <p:cNvSpPr>
            <a:spLocks noGrp="1"/>
          </p:cNvSpPr>
          <p:nvPr>
            <p:ph type="title"/>
          </p:nvPr>
        </p:nvSpPr>
        <p:spPr>
          <a:xfrm>
            <a:off x="649224" y="645106"/>
            <a:ext cx="6574536" cy="1259894"/>
          </a:xfrm>
        </p:spPr>
        <p:txBody>
          <a:bodyPr>
            <a:normAutofit/>
          </a:bodyPr>
          <a:lstStyle/>
          <a:p>
            <a:r>
              <a:rPr lang="en-US" dirty="0"/>
              <a:t>Build Your Team </a:t>
            </a:r>
          </a:p>
        </p:txBody>
      </p:sp>
      <p:sp>
        <p:nvSpPr>
          <p:cNvPr id="3" name="Content Placeholder 2">
            <a:extLst>
              <a:ext uri="{FF2B5EF4-FFF2-40B4-BE49-F238E27FC236}">
                <a16:creationId xmlns:a16="http://schemas.microsoft.com/office/drawing/2014/main" id="{041E6CC9-DE66-40E2-A860-3F28649204EB}"/>
              </a:ext>
            </a:extLst>
          </p:cNvPr>
          <p:cNvSpPr>
            <a:spLocks noGrp="1"/>
          </p:cNvSpPr>
          <p:nvPr>
            <p:ph idx="1"/>
          </p:nvPr>
        </p:nvSpPr>
        <p:spPr>
          <a:xfrm>
            <a:off x="818389" y="2095698"/>
            <a:ext cx="6574535" cy="3759253"/>
          </a:xfrm>
        </p:spPr>
        <p:txBody>
          <a:bodyPr>
            <a:noAutofit/>
          </a:bodyPr>
          <a:lstStyle/>
          <a:p>
            <a:pPr marL="0" indent="0">
              <a:buNone/>
            </a:pPr>
            <a:r>
              <a:rPr lang="en-US" sz="2400" i="1" dirty="0"/>
              <a:t>Who’s on the IEP Team?</a:t>
            </a:r>
          </a:p>
          <a:p>
            <a:r>
              <a:rPr lang="en-US" sz="2400" dirty="0"/>
              <a:t>The Student</a:t>
            </a:r>
          </a:p>
          <a:p>
            <a:r>
              <a:rPr lang="en-US" sz="2400" dirty="0"/>
              <a:t>Parents/Guardians</a:t>
            </a:r>
          </a:p>
          <a:p>
            <a:r>
              <a:rPr lang="en-US" sz="2400" dirty="0"/>
              <a:t>Teacher and Support Staff</a:t>
            </a:r>
          </a:p>
          <a:p>
            <a:pPr lvl="1"/>
            <a:r>
              <a:rPr lang="en-US" sz="2400" dirty="0"/>
              <a:t>Transition Coordinator</a:t>
            </a:r>
          </a:p>
          <a:p>
            <a:pPr lvl="1"/>
            <a:r>
              <a:rPr lang="en-US" sz="2400" dirty="0"/>
              <a:t>Special Education Director</a:t>
            </a:r>
          </a:p>
          <a:p>
            <a:pPr lvl="1"/>
            <a:r>
              <a:rPr lang="en-US" sz="2400" dirty="0"/>
              <a:t>Social Worker / Therapist</a:t>
            </a:r>
          </a:p>
          <a:p>
            <a:r>
              <a:rPr lang="en-US" sz="2400" dirty="0"/>
              <a:t>Office of Vocational Rehabilitation Counselor / Supports Coordinator</a:t>
            </a:r>
          </a:p>
        </p:txBody>
      </p:sp>
    </p:spTree>
    <p:extLst>
      <p:ext uri="{BB962C8B-B14F-4D97-AF65-F5344CB8AC3E}">
        <p14:creationId xmlns:p14="http://schemas.microsoft.com/office/powerpoint/2010/main" val="3881412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1C37-7A4E-4974-B067-51885768A807}"/>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B716447-2D01-4C24-A8D9-2D2F8116ACE0}"/>
              </a:ext>
            </a:extLst>
          </p:cNvPr>
          <p:cNvPicPr>
            <a:picLocks noGrp="1" noChangeAspect="1"/>
          </p:cNvPicPr>
          <p:nvPr>
            <p:ph idx="1"/>
          </p:nvPr>
        </p:nvPicPr>
        <p:blipFill>
          <a:blip r:embed="rId2"/>
          <a:stretch>
            <a:fillRect/>
          </a:stretch>
        </p:blipFill>
        <p:spPr>
          <a:xfrm>
            <a:off x="1653092" y="-8314"/>
            <a:ext cx="8885816" cy="6866314"/>
          </a:xfrm>
          <a:prstGeom prst="rect">
            <a:avLst/>
          </a:prstGeom>
        </p:spPr>
      </p:pic>
    </p:spTree>
    <p:extLst>
      <p:ext uri="{BB962C8B-B14F-4D97-AF65-F5344CB8AC3E}">
        <p14:creationId xmlns:p14="http://schemas.microsoft.com/office/powerpoint/2010/main" val="549398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F88A-8FB1-49CA-8D3E-C3E63732EAB0}"/>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FA4A7CE-0937-41C5-8E7A-B76EDD33BCB6}"/>
              </a:ext>
            </a:extLst>
          </p:cNvPr>
          <p:cNvPicPr>
            <a:picLocks noGrp="1" noChangeAspect="1"/>
          </p:cNvPicPr>
          <p:nvPr>
            <p:ph idx="1"/>
          </p:nvPr>
        </p:nvPicPr>
        <p:blipFill>
          <a:blip r:embed="rId2"/>
          <a:stretch>
            <a:fillRect/>
          </a:stretch>
        </p:blipFill>
        <p:spPr>
          <a:xfrm>
            <a:off x="1571523" y="0"/>
            <a:ext cx="8858086" cy="6868730"/>
          </a:xfrm>
          <a:prstGeom prst="rect">
            <a:avLst/>
          </a:prstGeom>
        </p:spPr>
      </p:pic>
    </p:spTree>
    <p:extLst>
      <p:ext uri="{BB962C8B-B14F-4D97-AF65-F5344CB8AC3E}">
        <p14:creationId xmlns:p14="http://schemas.microsoft.com/office/powerpoint/2010/main" val="279446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9D92-3A2E-4EAC-8140-B33C95D210A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D48696B-B8BD-4C5C-BDC6-B5EB2301F6A1}"/>
              </a:ext>
            </a:extLst>
          </p:cNvPr>
          <p:cNvSpPr>
            <a:spLocks noGrp="1"/>
          </p:cNvSpPr>
          <p:nvPr>
            <p:ph idx="1"/>
          </p:nvPr>
        </p:nvSpPr>
        <p:spPr/>
        <p:txBody>
          <a:bodyPr/>
          <a:lstStyle/>
          <a:p>
            <a:r>
              <a:rPr lang="en-US" dirty="0"/>
              <a:t>Review Care Maps – Discovery</a:t>
            </a:r>
          </a:p>
          <a:p>
            <a:r>
              <a:rPr lang="en-US" dirty="0"/>
              <a:t>Medical Tracking</a:t>
            </a:r>
          </a:p>
          <a:p>
            <a:r>
              <a:rPr lang="en-US" dirty="0"/>
              <a:t>Holistic Tracking</a:t>
            </a:r>
          </a:p>
          <a:p>
            <a:endParaRPr lang="en-US" dirty="0"/>
          </a:p>
        </p:txBody>
      </p:sp>
    </p:spTree>
    <p:extLst>
      <p:ext uri="{BB962C8B-B14F-4D97-AF65-F5344CB8AC3E}">
        <p14:creationId xmlns:p14="http://schemas.microsoft.com/office/powerpoint/2010/main" val="3751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F54B-5F9A-473F-9910-22E2A5B51F21}"/>
              </a:ext>
            </a:extLst>
          </p:cNvPr>
          <p:cNvSpPr>
            <a:spLocks noGrp="1"/>
          </p:cNvSpPr>
          <p:nvPr>
            <p:ph type="title"/>
          </p:nvPr>
        </p:nvSpPr>
        <p:spPr/>
        <p:txBody>
          <a:bodyPr/>
          <a:lstStyle/>
          <a:p>
            <a:r>
              <a:rPr lang="en-US" dirty="0"/>
              <a:t>Access Resources </a:t>
            </a:r>
          </a:p>
        </p:txBody>
      </p:sp>
      <p:sp>
        <p:nvSpPr>
          <p:cNvPr id="3" name="Content Placeholder 2">
            <a:extLst>
              <a:ext uri="{FF2B5EF4-FFF2-40B4-BE49-F238E27FC236}">
                <a16:creationId xmlns:a16="http://schemas.microsoft.com/office/drawing/2014/main" id="{BCD2B4D3-892F-4334-936D-DDFE64E9D2D3}"/>
              </a:ext>
            </a:extLst>
          </p:cNvPr>
          <p:cNvSpPr>
            <a:spLocks noGrp="1"/>
          </p:cNvSpPr>
          <p:nvPr>
            <p:ph idx="1"/>
          </p:nvPr>
        </p:nvSpPr>
        <p:spPr>
          <a:xfrm>
            <a:off x="807883" y="2439456"/>
            <a:ext cx="9603275" cy="3450613"/>
          </a:xfrm>
        </p:spPr>
        <p:txBody>
          <a:bodyPr/>
          <a:lstStyle/>
          <a:p>
            <a:r>
              <a:rPr lang="en-US" dirty="0"/>
              <a:t>Office of Vocational Rehabilitation</a:t>
            </a:r>
          </a:p>
          <a:p>
            <a:r>
              <a:rPr lang="en-US" dirty="0"/>
              <a:t>Post-Secondary Program</a:t>
            </a:r>
          </a:p>
          <a:p>
            <a:pPr marL="0" indent="0">
              <a:buNone/>
            </a:pPr>
            <a:r>
              <a:rPr lang="en-US" i="1" dirty="0"/>
              <a:t>www.thinkcollege.net</a:t>
            </a:r>
          </a:p>
          <a:p>
            <a:pPr marL="0" indent="0">
              <a:buNone/>
            </a:pPr>
            <a:endParaRPr lang="en-US" dirty="0"/>
          </a:p>
        </p:txBody>
      </p:sp>
      <p:pic>
        <p:nvPicPr>
          <p:cNvPr id="5" name="Picture 4">
            <a:extLst>
              <a:ext uri="{FF2B5EF4-FFF2-40B4-BE49-F238E27FC236}">
                <a16:creationId xmlns:a16="http://schemas.microsoft.com/office/drawing/2014/main" id="{ACC4D8F4-B253-4286-9451-0516065DDE86}"/>
              </a:ext>
            </a:extLst>
          </p:cNvPr>
          <p:cNvPicPr>
            <a:picLocks noChangeAspect="1"/>
          </p:cNvPicPr>
          <p:nvPr/>
        </p:nvPicPr>
        <p:blipFill>
          <a:blip r:embed="rId2"/>
          <a:stretch>
            <a:fillRect/>
          </a:stretch>
        </p:blipFill>
        <p:spPr>
          <a:xfrm>
            <a:off x="5008302" y="2341564"/>
            <a:ext cx="6983506" cy="4031843"/>
          </a:xfrm>
          <a:prstGeom prst="rect">
            <a:avLst/>
          </a:prstGeom>
        </p:spPr>
      </p:pic>
      <p:sp>
        <p:nvSpPr>
          <p:cNvPr id="6" name="TextBox 5">
            <a:extLst>
              <a:ext uri="{FF2B5EF4-FFF2-40B4-BE49-F238E27FC236}">
                <a16:creationId xmlns:a16="http://schemas.microsoft.com/office/drawing/2014/main" id="{F0EED5D0-F0A8-4CD5-804E-293F9BE50F23}"/>
              </a:ext>
            </a:extLst>
          </p:cNvPr>
          <p:cNvSpPr txBox="1"/>
          <p:nvPr/>
        </p:nvSpPr>
        <p:spPr>
          <a:xfrm>
            <a:off x="6967823" y="5611887"/>
            <a:ext cx="1602890" cy="646331"/>
          </a:xfrm>
          <a:prstGeom prst="rect">
            <a:avLst/>
          </a:prstGeom>
          <a:noFill/>
        </p:spPr>
        <p:txBody>
          <a:bodyPr wrap="square" rtlCol="0">
            <a:spAutoFit/>
          </a:bodyPr>
          <a:lstStyle/>
          <a:p>
            <a:r>
              <a:rPr lang="en-US" dirty="0"/>
              <a:t>Group Services</a:t>
            </a:r>
          </a:p>
        </p:txBody>
      </p:sp>
      <p:sp>
        <p:nvSpPr>
          <p:cNvPr id="7" name="TextBox 6">
            <a:extLst>
              <a:ext uri="{FF2B5EF4-FFF2-40B4-BE49-F238E27FC236}">
                <a16:creationId xmlns:a16="http://schemas.microsoft.com/office/drawing/2014/main" id="{B77E9A3A-B123-49F0-92BD-37ED772EAC13}"/>
              </a:ext>
            </a:extLst>
          </p:cNvPr>
          <p:cNvSpPr txBox="1"/>
          <p:nvPr/>
        </p:nvSpPr>
        <p:spPr>
          <a:xfrm>
            <a:off x="8310037" y="4704101"/>
            <a:ext cx="1602890" cy="646331"/>
          </a:xfrm>
          <a:prstGeom prst="rect">
            <a:avLst/>
          </a:prstGeom>
          <a:noFill/>
        </p:spPr>
        <p:txBody>
          <a:bodyPr wrap="square" rtlCol="0">
            <a:spAutoFit/>
          </a:bodyPr>
          <a:lstStyle/>
          <a:p>
            <a:r>
              <a:rPr lang="en-US" dirty="0"/>
              <a:t>Individual Services</a:t>
            </a:r>
          </a:p>
        </p:txBody>
      </p:sp>
      <p:sp>
        <p:nvSpPr>
          <p:cNvPr id="8" name="TextBox 7">
            <a:extLst>
              <a:ext uri="{FF2B5EF4-FFF2-40B4-BE49-F238E27FC236}">
                <a16:creationId xmlns:a16="http://schemas.microsoft.com/office/drawing/2014/main" id="{815B1278-DD47-408E-B70B-1A68271E1709}"/>
              </a:ext>
            </a:extLst>
          </p:cNvPr>
          <p:cNvSpPr txBox="1"/>
          <p:nvPr/>
        </p:nvSpPr>
        <p:spPr>
          <a:xfrm>
            <a:off x="9588957" y="3721003"/>
            <a:ext cx="1602890" cy="646331"/>
          </a:xfrm>
          <a:prstGeom prst="rect">
            <a:avLst/>
          </a:prstGeom>
          <a:noFill/>
        </p:spPr>
        <p:txBody>
          <a:bodyPr wrap="square" rtlCol="0">
            <a:spAutoFit/>
          </a:bodyPr>
          <a:lstStyle/>
          <a:p>
            <a:r>
              <a:rPr lang="en-US" dirty="0"/>
              <a:t>Ready to</a:t>
            </a:r>
          </a:p>
          <a:p>
            <a:r>
              <a:rPr lang="en-US" dirty="0"/>
              <a:t>Work</a:t>
            </a:r>
          </a:p>
        </p:txBody>
      </p:sp>
      <p:sp>
        <p:nvSpPr>
          <p:cNvPr id="9" name="TextBox 8">
            <a:extLst>
              <a:ext uri="{FF2B5EF4-FFF2-40B4-BE49-F238E27FC236}">
                <a16:creationId xmlns:a16="http://schemas.microsoft.com/office/drawing/2014/main" id="{7D34456D-50E8-4497-A981-B1DD34095C0D}"/>
              </a:ext>
            </a:extLst>
          </p:cNvPr>
          <p:cNvSpPr txBox="1"/>
          <p:nvPr/>
        </p:nvSpPr>
        <p:spPr>
          <a:xfrm>
            <a:off x="10724217" y="2886520"/>
            <a:ext cx="1602890" cy="646331"/>
          </a:xfrm>
          <a:prstGeom prst="rect">
            <a:avLst/>
          </a:prstGeom>
          <a:noFill/>
        </p:spPr>
        <p:txBody>
          <a:bodyPr wrap="square" rtlCol="0">
            <a:spAutoFit/>
          </a:bodyPr>
          <a:lstStyle/>
          <a:p>
            <a:r>
              <a:rPr lang="en-US" dirty="0"/>
              <a:t>Employed</a:t>
            </a:r>
          </a:p>
          <a:p>
            <a:r>
              <a:rPr lang="en-US" b="1" dirty="0">
                <a:solidFill>
                  <a:srgbClr val="FF0000"/>
                </a:solidFill>
              </a:rPr>
              <a:t>90 DAYS</a:t>
            </a:r>
          </a:p>
        </p:txBody>
      </p:sp>
      <p:cxnSp>
        <p:nvCxnSpPr>
          <p:cNvPr id="11" name="Straight Arrow Connector 10">
            <a:extLst>
              <a:ext uri="{FF2B5EF4-FFF2-40B4-BE49-F238E27FC236}">
                <a16:creationId xmlns:a16="http://schemas.microsoft.com/office/drawing/2014/main" id="{2AF80D5D-7737-44B4-8A96-91B1B39312CE}"/>
              </a:ext>
            </a:extLst>
          </p:cNvPr>
          <p:cNvCxnSpPr/>
          <p:nvPr/>
        </p:nvCxnSpPr>
        <p:spPr>
          <a:xfrm>
            <a:off x="5962075" y="4239598"/>
            <a:ext cx="439271" cy="4645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C3A00C5-CBFB-4075-B03C-DA6B8EB2089C}"/>
              </a:ext>
            </a:extLst>
          </p:cNvPr>
          <p:cNvCxnSpPr/>
          <p:nvPr/>
        </p:nvCxnSpPr>
        <p:spPr>
          <a:xfrm>
            <a:off x="7227136" y="3319583"/>
            <a:ext cx="439271" cy="4645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2C1454-8CDC-45C3-A010-3982180A43B9}"/>
              </a:ext>
            </a:extLst>
          </p:cNvPr>
          <p:cNvCxnSpPr/>
          <p:nvPr/>
        </p:nvCxnSpPr>
        <p:spPr>
          <a:xfrm>
            <a:off x="8522295" y="2455621"/>
            <a:ext cx="439271" cy="4645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0AC0733-63B1-49ED-9380-153DE47325B5}"/>
              </a:ext>
            </a:extLst>
          </p:cNvPr>
          <p:cNvSpPr txBox="1"/>
          <p:nvPr/>
        </p:nvSpPr>
        <p:spPr>
          <a:xfrm>
            <a:off x="4888462" y="3802669"/>
            <a:ext cx="1476627" cy="646331"/>
          </a:xfrm>
          <a:prstGeom prst="rect">
            <a:avLst/>
          </a:prstGeom>
          <a:noFill/>
        </p:spPr>
        <p:txBody>
          <a:bodyPr wrap="square" rtlCol="0">
            <a:spAutoFit/>
          </a:bodyPr>
          <a:lstStyle/>
          <a:p>
            <a:r>
              <a:rPr lang="en-US" dirty="0"/>
              <a:t>14yr and 9</a:t>
            </a:r>
            <a:r>
              <a:rPr lang="en-US" baseline="30000" dirty="0"/>
              <a:t>th</a:t>
            </a:r>
            <a:r>
              <a:rPr lang="en-US" dirty="0"/>
              <a:t> grade</a:t>
            </a:r>
          </a:p>
        </p:txBody>
      </p:sp>
      <p:sp>
        <p:nvSpPr>
          <p:cNvPr id="15" name="TextBox 14">
            <a:extLst>
              <a:ext uri="{FF2B5EF4-FFF2-40B4-BE49-F238E27FC236}">
                <a16:creationId xmlns:a16="http://schemas.microsoft.com/office/drawing/2014/main" id="{4ACA86C9-0A93-43B2-AA59-F6854411B40D}"/>
              </a:ext>
            </a:extLst>
          </p:cNvPr>
          <p:cNvSpPr txBox="1"/>
          <p:nvPr/>
        </p:nvSpPr>
        <p:spPr>
          <a:xfrm>
            <a:off x="6333169" y="2886520"/>
            <a:ext cx="1269307" cy="646331"/>
          </a:xfrm>
          <a:prstGeom prst="rect">
            <a:avLst/>
          </a:prstGeom>
          <a:noFill/>
        </p:spPr>
        <p:txBody>
          <a:bodyPr wrap="square" rtlCol="0">
            <a:spAutoFit/>
          </a:bodyPr>
          <a:lstStyle/>
          <a:p>
            <a:r>
              <a:rPr lang="en-US" dirty="0"/>
              <a:t>Last 2 </a:t>
            </a:r>
            <a:r>
              <a:rPr lang="en-US" dirty="0" err="1"/>
              <a:t>yrs</a:t>
            </a:r>
            <a:r>
              <a:rPr lang="en-US" dirty="0"/>
              <a:t> of HS</a:t>
            </a:r>
          </a:p>
        </p:txBody>
      </p:sp>
      <p:sp>
        <p:nvSpPr>
          <p:cNvPr id="16" name="TextBox 15">
            <a:extLst>
              <a:ext uri="{FF2B5EF4-FFF2-40B4-BE49-F238E27FC236}">
                <a16:creationId xmlns:a16="http://schemas.microsoft.com/office/drawing/2014/main" id="{E350B81D-81F5-4967-8858-6F4927FCC0BE}"/>
              </a:ext>
            </a:extLst>
          </p:cNvPr>
          <p:cNvSpPr txBox="1"/>
          <p:nvPr/>
        </p:nvSpPr>
        <p:spPr>
          <a:xfrm>
            <a:off x="7763605" y="2207779"/>
            <a:ext cx="1043047" cy="646331"/>
          </a:xfrm>
          <a:prstGeom prst="rect">
            <a:avLst/>
          </a:prstGeom>
          <a:noFill/>
        </p:spPr>
        <p:txBody>
          <a:bodyPr wrap="square" rtlCol="0">
            <a:spAutoFit/>
          </a:bodyPr>
          <a:lstStyle/>
          <a:p>
            <a:r>
              <a:rPr lang="en-US" dirty="0"/>
              <a:t>Job Training</a:t>
            </a:r>
          </a:p>
        </p:txBody>
      </p:sp>
      <p:sp>
        <p:nvSpPr>
          <p:cNvPr id="17" name="TextBox 16">
            <a:extLst>
              <a:ext uri="{FF2B5EF4-FFF2-40B4-BE49-F238E27FC236}">
                <a16:creationId xmlns:a16="http://schemas.microsoft.com/office/drawing/2014/main" id="{A8022435-2FFC-4C7F-BA58-0705AD95FA43}"/>
              </a:ext>
            </a:extLst>
          </p:cNvPr>
          <p:cNvSpPr txBox="1"/>
          <p:nvPr/>
        </p:nvSpPr>
        <p:spPr>
          <a:xfrm>
            <a:off x="9685048" y="4725462"/>
            <a:ext cx="2309728" cy="923330"/>
          </a:xfrm>
          <a:prstGeom prst="rect">
            <a:avLst/>
          </a:prstGeom>
          <a:noFill/>
        </p:spPr>
        <p:txBody>
          <a:bodyPr wrap="square" rtlCol="0">
            <a:spAutoFit/>
          </a:bodyPr>
          <a:lstStyle/>
          <a:p>
            <a:r>
              <a:rPr lang="en-US" dirty="0"/>
              <a:t>IPE:</a:t>
            </a:r>
            <a:br>
              <a:rPr lang="en-US" dirty="0"/>
            </a:br>
            <a:r>
              <a:rPr lang="en-US" dirty="0">
                <a:solidFill>
                  <a:srgbClr val="0070C0"/>
                </a:solidFill>
              </a:rPr>
              <a:t>INDIVIDUAL PLAN FOR EMPLOYMENT</a:t>
            </a:r>
          </a:p>
        </p:txBody>
      </p:sp>
    </p:spTree>
    <p:extLst>
      <p:ext uri="{BB962C8B-B14F-4D97-AF65-F5344CB8AC3E}">
        <p14:creationId xmlns:p14="http://schemas.microsoft.com/office/powerpoint/2010/main" val="284174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47F7-2147-4826-96BF-ACD0DFE1184D}"/>
              </a:ext>
            </a:extLst>
          </p:cNvPr>
          <p:cNvSpPr>
            <a:spLocks noGrp="1"/>
          </p:cNvSpPr>
          <p:nvPr>
            <p:ph type="title"/>
          </p:nvPr>
        </p:nvSpPr>
        <p:spPr/>
        <p:txBody>
          <a:bodyPr/>
          <a:lstStyle/>
          <a:p>
            <a:r>
              <a:rPr lang="en-US" dirty="0"/>
              <a:t>Self-Advocacy</a:t>
            </a:r>
          </a:p>
        </p:txBody>
      </p:sp>
      <p:sp>
        <p:nvSpPr>
          <p:cNvPr id="3" name="Content Placeholder 2">
            <a:extLst>
              <a:ext uri="{FF2B5EF4-FFF2-40B4-BE49-F238E27FC236}">
                <a16:creationId xmlns:a16="http://schemas.microsoft.com/office/drawing/2014/main" id="{DF978875-3025-42EB-91D6-C6ADDDEFE960}"/>
              </a:ext>
            </a:extLst>
          </p:cNvPr>
          <p:cNvSpPr>
            <a:spLocks noGrp="1"/>
          </p:cNvSpPr>
          <p:nvPr>
            <p:ph idx="1"/>
          </p:nvPr>
        </p:nvSpPr>
        <p:spPr>
          <a:xfrm>
            <a:off x="2469920" y="2307887"/>
            <a:ext cx="8789313" cy="3777622"/>
          </a:xfrm>
        </p:spPr>
        <p:txBody>
          <a:bodyPr/>
          <a:lstStyle/>
          <a:p>
            <a:r>
              <a:rPr lang="en-US" dirty="0"/>
              <a:t>CHANGE</a:t>
            </a:r>
          </a:p>
          <a:p>
            <a:pPr lvl="1"/>
            <a:r>
              <a:rPr lang="en-US" dirty="0"/>
              <a:t>Children’s Hospital’s Advisory Network for Guidance and Empowerment</a:t>
            </a:r>
          </a:p>
          <a:p>
            <a:pPr lvl="1"/>
            <a:endParaRPr lang="en-US" dirty="0"/>
          </a:p>
          <a:p>
            <a:r>
              <a:rPr lang="en-US" dirty="0"/>
              <a:t>PA Youth Leadership Network</a:t>
            </a:r>
          </a:p>
        </p:txBody>
      </p:sp>
      <p:pic>
        <p:nvPicPr>
          <p:cNvPr id="5" name="Picture 4">
            <a:extLst>
              <a:ext uri="{FF2B5EF4-FFF2-40B4-BE49-F238E27FC236}">
                <a16:creationId xmlns:a16="http://schemas.microsoft.com/office/drawing/2014/main" id="{4DDC8C30-26C6-4111-98BF-BB693A793F1F}"/>
              </a:ext>
            </a:extLst>
          </p:cNvPr>
          <p:cNvPicPr>
            <a:picLocks noChangeAspect="1"/>
          </p:cNvPicPr>
          <p:nvPr/>
        </p:nvPicPr>
        <p:blipFill>
          <a:blip r:embed="rId2"/>
          <a:stretch>
            <a:fillRect/>
          </a:stretch>
        </p:blipFill>
        <p:spPr>
          <a:xfrm>
            <a:off x="6253216" y="2971351"/>
            <a:ext cx="5715000" cy="1905000"/>
          </a:xfrm>
          <a:prstGeom prst="rect">
            <a:avLst/>
          </a:prstGeom>
        </p:spPr>
      </p:pic>
      <p:pic>
        <p:nvPicPr>
          <p:cNvPr id="7" name="Picture 6">
            <a:extLst>
              <a:ext uri="{FF2B5EF4-FFF2-40B4-BE49-F238E27FC236}">
                <a16:creationId xmlns:a16="http://schemas.microsoft.com/office/drawing/2014/main" id="{066E0CA3-E54B-433A-AC60-074B071FAB34}"/>
              </a:ext>
            </a:extLst>
          </p:cNvPr>
          <p:cNvPicPr>
            <a:picLocks noChangeAspect="1"/>
          </p:cNvPicPr>
          <p:nvPr/>
        </p:nvPicPr>
        <p:blipFill>
          <a:blip r:embed="rId3"/>
          <a:stretch>
            <a:fillRect/>
          </a:stretch>
        </p:blipFill>
        <p:spPr>
          <a:xfrm>
            <a:off x="538217" y="3923851"/>
            <a:ext cx="4498922" cy="1687096"/>
          </a:xfrm>
          <a:prstGeom prst="rect">
            <a:avLst/>
          </a:prstGeom>
        </p:spPr>
      </p:pic>
    </p:spTree>
    <p:extLst>
      <p:ext uri="{BB962C8B-B14F-4D97-AF65-F5344CB8AC3E}">
        <p14:creationId xmlns:p14="http://schemas.microsoft.com/office/powerpoint/2010/main" val="1525414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6068-9FAF-4C15-8913-F0FA2B0A4B9C}"/>
              </a:ext>
            </a:extLst>
          </p:cNvPr>
          <p:cNvSpPr>
            <a:spLocks noGrp="1"/>
          </p:cNvSpPr>
          <p:nvPr>
            <p:ph type="title"/>
          </p:nvPr>
        </p:nvSpPr>
        <p:spPr>
          <a:xfrm>
            <a:off x="2231136" y="964692"/>
            <a:ext cx="7729728" cy="1188720"/>
          </a:xfrm>
        </p:spPr>
        <p:txBody>
          <a:bodyPr>
            <a:normAutofit/>
          </a:bodyPr>
          <a:lstStyle/>
          <a:p>
            <a:r>
              <a:rPr lang="en-US" dirty="0"/>
              <a:t>Employment</a:t>
            </a:r>
          </a:p>
        </p:txBody>
      </p:sp>
      <p:graphicFrame>
        <p:nvGraphicFramePr>
          <p:cNvPr id="5" name="Content Placeholder 2">
            <a:extLst>
              <a:ext uri="{FF2B5EF4-FFF2-40B4-BE49-F238E27FC236}">
                <a16:creationId xmlns:a16="http://schemas.microsoft.com/office/drawing/2014/main" id="{43607276-6AA7-D106-257B-F25F44427B57}"/>
              </a:ext>
            </a:extLst>
          </p:cNvPr>
          <p:cNvGraphicFramePr>
            <a:graphicFrameLocks noGrp="1"/>
          </p:cNvGraphicFramePr>
          <p:nvPr>
            <p:ph idx="1"/>
            <p:extLst>
              <p:ext uri="{D42A27DB-BD31-4B8C-83A1-F6EECF244321}">
                <p14:modId xmlns:p14="http://schemas.microsoft.com/office/powerpoint/2010/main" val="3956589603"/>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653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543" y="954402"/>
            <a:ext cx="6953577" cy="462412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49224" y="645106"/>
            <a:ext cx="3650279" cy="1259894"/>
          </a:xfrm>
        </p:spPr>
        <p:txBody>
          <a:bodyPr>
            <a:normAutofit/>
          </a:bodyPr>
          <a:lstStyle/>
          <a:p>
            <a:r>
              <a:rPr lang="en-US" dirty="0"/>
              <a:t>Bridging the Financial Gap</a:t>
            </a:r>
          </a:p>
        </p:txBody>
      </p:sp>
      <p:sp>
        <p:nvSpPr>
          <p:cNvPr id="2" name="Content Placeholder 1"/>
          <p:cNvSpPr>
            <a:spLocks noGrp="1"/>
          </p:cNvSpPr>
          <p:nvPr>
            <p:ph idx="1"/>
          </p:nvPr>
        </p:nvSpPr>
        <p:spPr>
          <a:xfrm>
            <a:off x="649225" y="2133600"/>
            <a:ext cx="3650278" cy="3759253"/>
          </a:xfrm>
        </p:spPr>
        <p:txBody>
          <a:bodyPr>
            <a:normAutofit/>
          </a:bodyPr>
          <a:lstStyle/>
          <a:p>
            <a:r>
              <a:rPr lang="en-US" dirty="0"/>
              <a:t>Supplemental Security Income</a:t>
            </a:r>
          </a:p>
          <a:p>
            <a:r>
              <a:rPr lang="en-US" dirty="0"/>
              <a:t>Social Security Disability Income</a:t>
            </a:r>
          </a:p>
          <a:p>
            <a:r>
              <a:rPr lang="en-US" dirty="0"/>
              <a:t>Special Needs Trusts / ABLE Act</a:t>
            </a:r>
          </a:p>
          <a:p>
            <a:r>
              <a:rPr lang="en-US" dirty="0"/>
              <a:t>Waivers</a:t>
            </a:r>
          </a:p>
        </p:txBody>
      </p:sp>
    </p:spTree>
    <p:extLst>
      <p:ext uri="{BB962C8B-B14F-4D97-AF65-F5344CB8AC3E}">
        <p14:creationId xmlns:p14="http://schemas.microsoft.com/office/powerpoint/2010/main" val="2995675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CF76-BB04-4F3E-B167-67A35012C8B7}"/>
              </a:ext>
            </a:extLst>
          </p:cNvPr>
          <p:cNvSpPr>
            <a:spLocks noGrp="1"/>
          </p:cNvSpPr>
          <p:nvPr>
            <p:ph type="title"/>
          </p:nvPr>
        </p:nvSpPr>
        <p:spPr/>
        <p:txBody>
          <a:bodyPr/>
          <a:lstStyle/>
          <a:p>
            <a:r>
              <a:rPr lang="en-US" dirty="0"/>
              <a:t>Supplemental Security Income</a:t>
            </a:r>
          </a:p>
        </p:txBody>
      </p:sp>
      <p:pic>
        <p:nvPicPr>
          <p:cNvPr id="5" name="Content Placeholder 4">
            <a:extLst>
              <a:ext uri="{FF2B5EF4-FFF2-40B4-BE49-F238E27FC236}">
                <a16:creationId xmlns:a16="http://schemas.microsoft.com/office/drawing/2014/main" id="{802F045D-9CC5-47E9-BF17-D4F4DBD0CDF8}"/>
              </a:ext>
            </a:extLst>
          </p:cNvPr>
          <p:cNvPicPr>
            <a:picLocks noGrp="1" noChangeAspect="1"/>
          </p:cNvPicPr>
          <p:nvPr>
            <p:ph idx="1"/>
          </p:nvPr>
        </p:nvPicPr>
        <p:blipFill>
          <a:blip r:embed="rId2"/>
          <a:stretch>
            <a:fillRect/>
          </a:stretch>
        </p:blipFill>
        <p:spPr>
          <a:xfrm>
            <a:off x="4867836" y="2243266"/>
            <a:ext cx="6583900" cy="4385761"/>
          </a:xfrm>
        </p:spPr>
      </p:pic>
      <p:sp>
        <p:nvSpPr>
          <p:cNvPr id="6" name="TextBox 5">
            <a:extLst>
              <a:ext uri="{FF2B5EF4-FFF2-40B4-BE49-F238E27FC236}">
                <a16:creationId xmlns:a16="http://schemas.microsoft.com/office/drawing/2014/main" id="{40E6BE09-F3EC-4AE1-9BDA-EACDA7A255E1}"/>
              </a:ext>
            </a:extLst>
          </p:cNvPr>
          <p:cNvSpPr txBox="1"/>
          <p:nvPr/>
        </p:nvSpPr>
        <p:spPr>
          <a:xfrm>
            <a:off x="4955077" y="5529175"/>
            <a:ext cx="2463501" cy="1231106"/>
          </a:xfrm>
          <a:prstGeom prst="rect">
            <a:avLst/>
          </a:prstGeom>
          <a:noFill/>
        </p:spPr>
        <p:txBody>
          <a:bodyPr wrap="square" rtlCol="0">
            <a:spAutoFit/>
          </a:bodyPr>
          <a:lstStyle/>
          <a:p>
            <a:r>
              <a:rPr lang="en-US" sz="1400" dirty="0">
                <a:solidFill>
                  <a:schemeClr val="bg1"/>
                </a:solidFill>
              </a:rPr>
              <a:t>Before 18 years of age:</a:t>
            </a:r>
          </a:p>
          <a:p>
            <a:pPr marL="285750" indent="-285750">
              <a:buFont typeface="Arial" panose="020B0604020202020204" pitchFamily="34" charset="0"/>
              <a:buChar char="•"/>
            </a:pPr>
            <a:r>
              <a:rPr lang="en-US" sz="1400" dirty="0">
                <a:solidFill>
                  <a:schemeClr val="bg1"/>
                </a:solidFill>
              </a:rPr>
              <a:t>Based on Diagnosis</a:t>
            </a:r>
          </a:p>
          <a:p>
            <a:pPr marL="285750" indent="-285750">
              <a:buFont typeface="Arial" panose="020B0604020202020204" pitchFamily="34" charset="0"/>
              <a:buChar char="•"/>
            </a:pPr>
            <a:r>
              <a:rPr lang="en-US" sz="1400" dirty="0">
                <a:solidFill>
                  <a:schemeClr val="bg1"/>
                </a:solidFill>
              </a:rPr>
              <a:t>Based on Parents Income</a:t>
            </a:r>
          </a:p>
          <a:p>
            <a:endParaRPr lang="en-US" dirty="0">
              <a:solidFill>
                <a:schemeClr val="bg1"/>
              </a:solidFill>
            </a:endParaRPr>
          </a:p>
        </p:txBody>
      </p:sp>
      <p:sp>
        <p:nvSpPr>
          <p:cNvPr id="8" name="TextBox 7">
            <a:extLst>
              <a:ext uri="{FF2B5EF4-FFF2-40B4-BE49-F238E27FC236}">
                <a16:creationId xmlns:a16="http://schemas.microsoft.com/office/drawing/2014/main" id="{3EA3C8E3-B34B-4375-99A0-74C3287318BF}"/>
              </a:ext>
            </a:extLst>
          </p:cNvPr>
          <p:cNvSpPr txBox="1"/>
          <p:nvPr/>
        </p:nvSpPr>
        <p:spPr>
          <a:xfrm>
            <a:off x="8988235" y="5288340"/>
            <a:ext cx="2463501" cy="1231106"/>
          </a:xfrm>
          <a:prstGeom prst="rect">
            <a:avLst/>
          </a:prstGeom>
          <a:noFill/>
        </p:spPr>
        <p:txBody>
          <a:bodyPr wrap="square" rtlCol="0">
            <a:spAutoFit/>
          </a:bodyPr>
          <a:lstStyle/>
          <a:p>
            <a:r>
              <a:rPr lang="en-US" sz="1400" dirty="0">
                <a:solidFill>
                  <a:schemeClr val="bg1"/>
                </a:solidFill>
              </a:rPr>
              <a:t>After 18 years of age:</a:t>
            </a:r>
          </a:p>
          <a:p>
            <a:pPr marL="285750" indent="-285750">
              <a:buFont typeface="Arial" panose="020B0604020202020204" pitchFamily="34" charset="0"/>
              <a:buChar char="•"/>
            </a:pPr>
            <a:r>
              <a:rPr lang="en-US" sz="1400" dirty="0">
                <a:solidFill>
                  <a:schemeClr val="bg1"/>
                </a:solidFill>
              </a:rPr>
              <a:t>Based on Function</a:t>
            </a:r>
          </a:p>
          <a:p>
            <a:pPr marL="285750" indent="-285750">
              <a:buFont typeface="Arial" panose="020B0604020202020204" pitchFamily="34" charset="0"/>
              <a:buChar char="•"/>
            </a:pPr>
            <a:r>
              <a:rPr lang="en-US" sz="1400" dirty="0">
                <a:solidFill>
                  <a:schemeClr val="bg1"/>
                </a:solidFill>
              </a:rPr>
              <a:t>Based on Individuals Income</a:t>
            </a:r>
          </a:p>
          <a:p>
            <a:endParaRPr lang="en-US" dirty="0">
              <a:solidFill>
                <a:schemeClr val="bg1"/>
              </a:solidFill>
            </a:endParaRPr>
          </a:p>
        </p:txBody>
      </p:sp>
    </p:spTree>
    <p:extLst>
      <p:ext uri="{BB962C8B-B14F-4D97-AF65-F5344CB8AC3E}">
        <p14:creationId xmlns:p14="http://schemas.microsoft.com/office/powerpoint/2010/main" val="318594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35651-50EE-4C23-97D5-2EAB0ADEABA7}"/>
              </a:ext>
            </a:extLst>
          </p:cNvPr>
          <p:cNvSpPr>
            <a:spLocks noGrp="1"/>
          </p:cNvSpPr>
          <p:nvPr>
            <p:ph type="title"/>
          </p:nvPr>
        </p:nvSpPr>
        <p:spPr>
          <a:xfrm>
            <a:off x="1794897" y="624110"/>
            <a:ext cx="9712998" cy="1280890"/>
          </a:xfrm>
        </p:spPr>
        <p:txBody>
          <a:bodyPr>
            <a:normAutofit/>
          </a:bodyPr>
          <a:lstStyle/>
          <a:p>
            <a:r>
              <a:rPr lang="en-US" dirty="0"/>
              <a:t>Supplemental Security Income</a:t>
            </a:r>
          </a:p>
        </p:txBody>
      </p:sp>
      <p:graphicFrame>
        <p:nvGraphicFramePr>
          <p:cNvPr id="5" name="Content Placeholder 2">
            <a:extLst>
              <a:ext uri="{FF2B5EF4-FFF2-40B4-BE49-F238E27FC236}">
                <a16:creationId xmlns:a16="http://schemas.microsoft.com/office/drawing/2014/main" id="{69EBB6A0-4C72-4D64-899C-7E3D5BC15A24}"/>
              </a:ext>
            </a:extLst>
          </p:cNvPr>
          <p:cNvGraphicFramePr>
            <a:graphicFrameLocks noGrp="1"/>
          </p:cNvGraphicFramePr>
          <p:nvPr>
            <p:ph idx="1"/>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803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F8C6-5B72-417A-8FD0-1AD8DF2BE9E7}"/>
              </a:ext>
            </a:extLst>
          </p:cNvPr>
          <p:cNvSpPr>
            <a:spLocks noGrp="1"/>
          </p:cNvSpPr>
          <p:nvPr>
            <p:ph type="title"/>
          </p:nvPr>
        </p:nvSpPr>
        <p:spPr>
          <a:xfrm>
            <a:off x="1794897" y="624110"/>
            <a:ext cx="9712998" cy="1280890"/>
          </a:xfrm>
        </p:spPr>
        <p:txBody>
          <a:bodyPr>
            <a:normAutofit/>
          </a:bodyPr>
          <a:lstStyle/>
          <a:p>
            <a:r>
              <a:rPr lang="en-US" dirty="0"/>
              <a:t>Supplemental Security Income</a:t>
            </a:r>
          </a:p>
        </p:txBody>
      </p:sp>
      <p:graphicFrame>
        <p:nvGraphicFramePr>
          <p:cNvPr id="5" name="Content Placeholder 2">
            <a:extLst>
              <a:ext uri="{FF2B5EF4-FFF2-40B4-BE49-F238E27FC236}">
                <a16:creationId xmlns:a16="http://schemas.microsoft.com/office/drawing/2014/main" id="{0F3D23DF-8AFF-45B2-8296-A39F0B8B3D02}"/>
              </a:ext>
            </a:extLst>
          </p:cNvPr>
          <p:cNvGraphicFramePr>
            <a:graphicFrameLocks noGrp="1"/>
          </p:cNvGraphicFramePr>
          <p:nvPr>
            <p:ph idx="1"/>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29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Financial Benefit of WORKING</a:t>
            </a:r>
          </a:p>
        </p:txBody>
      </p:sp>
      <p:graphicFrame>
        <p:nvGraphicFramePr>
          <p:cNvPr id="4" name="Content Placeholder 3"/>
          <p:cNvGraphicFramePr>
            <a:graphicFrameLocks noGrp="1"/>
          </p:cNvGraphicFramePr>
          <p:nvPr>
            <p:ph idx="1"/>
          </p:nvPr>
        </p:nvGraphicFramePr>
        <p:xfrm>
          <a:off x="3525090" y="2097742"/>
          <a:ext cx="8555747" cy="4372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0654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67B1-45E4-415E-B54E-2017C670FD4B}"/>
              </a:ext>
            </a:extLst>
          </p:cNvPr>
          <p:cNvSpPr>
            <a:spLocks noGrp="1"/>
          </p:cNvSpPr>
          <p:nvPr>
            <p:ph type="title"/>
          </p:nvPr>
        </p:nvSpPr>
        <p:spPr>
          <a:xfrm>
            <a:off x="3373062" y="624110"/>
            <a:ext cx="8131550" cy="1280890"/>
          </a:xfrm>
        </p:spPr>
        <p:txBody>
          <a:bodyPr>
            <a:normAutofit/>
          </a:bodyPr>
          <a:lstStyle/>
          <a:p>
            <a:r>
              <a:rPr lang="en-US" dirty="0"/>
              <a:t>Social Security Disability Income</a:t>
            </a:r>
          </a:p>
        </p:txBody>
      </p:sp>
      <p:sp>
        <p:nvSpPr>
          <p:cNvPr id="3" name="Content Placeholder 2">
            <a:extLst>
              <a:ext uri="{FF2B5EF4-FFF2-40B4-BE49-F238E27FC236}">
                <a16:creationId xmlns:a16="http://schemas.microsoft.com/office/drawing/2014/main" id="{E41B6A04-335E-4D3A-AE1C-42C813470946}"/>
              </a:ext>
            </a:extLst>
          </p:cNvPr>
          <p:cNvSpPr>
            <a:spLocks noGrp="1"/>
          </p:cNvSpPr>
          <p:nvPr>
            <p:ph idx="1"/>
          </p:nvPr>
        </p:nvSpPr>
        <p:spPr>
          <a:xfrm>
            <a:off x="3373062" y="2133600"/>
            <a:ext cx="8131550" cy="3777622"/>
          </a:xfrm>
        </p:spPr>
        <p:txBody>
          <a:bodyPr>
            <a:normAutofit/>
          </a:bodyPr>
          <a:lstStyle/>
          <a:p>
            <a:r>
              <a:rPr lang="en-US" sz="2400" dirty="0"/>
              <a:t>Eligibility: </a:t>
            </a:r>
          </a:p>
          <a:p>
            <a:pPr lvl="1"/>
            <a:r>
              <a:rPr lang="en-US" sz="2400" dirty="0"/>
              <a:t>Adequate work history (40 quarters) and chronic/permanent disability</a:t>
            </a:r>
          </a:p>
          <a:p>
            <a:pPr lvl="1"/>
            <a:r>
              <a:rPr lang="en-US" sz="2400" dirty="0"/>
              <a:t>Parent with adequate work history who</a:t>
            </a:r>
          </a:p>
          <a:p>
            <a:pPr lvl="2"/>
            <a:r>
              <a:rPr lang="en-US" sz="2400" dirty="0"/>
              <a:t>Becomes Disabled</a:t>
            </a:r>
          </a:p>
          <a:p>
            <a:pPr lvl="2"/>
            <a:r>
              <a:rPr lang="en-US" sz="2400" dirty="0"/>
              <a:t>Dies</a:t>
            </a:r>
          </a:p>
          <a:p>
            <a:pPr lvl="2"/>
            <a:r>
              <a:rPr lang="en-US" sz="2400" dirty="0"/>
              <a:t>Retires</a:t>
            </a:r>
          </a:p>
        </p:txBody>
      </p:sp>
    </p:spTree>
    <p:extLst>
      <p:ext uri="{BB962C8B-B14F-4D97-AF65-F5344CB8AC3E}">
        <p14:creationId xmlns:p14="http://schemas.microsoft.com/office/powerpoint/2010/main" val="2138639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C4AA2EF-9A20-4757-9661-7CF2C521F0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9945" y="640080"/>
            <a:ext cx="5252773" cy="5252773"/>
          </a:xfrm>
          <a:prstGeom prst="rect">
            <a:avLst/>
          </a:prstGeom>
        </p:spPr>
      </p:pic>
      <p:sp>
        <p:nvSpPr>
          <p:cNvPr id="2" name="Title 1">
            <a:extLst>
              <a:ext uri="{FF2B5EF4-FFF2-40B4-BE49-F238E27FC236}">
                <a16:creationId xmlns:a16="http://schemas.microsoft.com/office/drawing/2014/main" id="{C9FB90DE-6BEC-4525-B3D5-839DF7688F71}"/>
              </a:ext>
            </a:extLst>
          </p:cNvPr>
          <p:cNvSpPr>
            <a:spLocks noGrp="1"/>
          </p:cNvSpPr>
          <p:nvPr>
            <p:ph type="title"/>
          </p:nvPr>
        </p:nvSpPr>
        <p:spPr>
          <a:xfrm>
            <a:off x="649224" y="645106"/>
            <a:ext cx="3650279" cy="1259894"/>
          </a:xfrm>
        </p:spPr>
        <p:txBody>
          <a:bodyPr>
            <a:noAutofit/>
          </a:bodyPr>
          <a:lstStyle/>
          <a:p>
            <a:r>
              <a:rPr lang="en-US" dirty="0"/>
              <a:t>Social Security Disability Income</a:t>
            </a:r>
          </a:p>
        </p:txBody>
      </p:sp>
      <p:sp>
        <p:nvSpPr>
          <p:cNvPr id="3" name="Content Placeholder 2">
            <a:extLst>
              <a:ext uri="{FF2B5EF4-FFF2-40B4-BE49-F238E27FC236}">
                <a16:creationId xmlns:a16="http://schemas.microsoft.com/office/drawing/2014/main" id="{C0A2EB53-F433-432B-8239-2066BB71B4D5}"/>
              </a:ext>
            </a:extLst>
          </p:cNvPr>
          <p:cNvSpPr>
            <a:spLocks noGrp="1"/>
          </p:cNvSpPr>
          <p:nvPr>
            <p:ph idx="1"/>
          </p:nvPr>
        </p:nvSpPr>
        <p:spPr>
          <a:xfrm>
            <a:off x="649224" y="2133600"/>
            <a:ext cx="4460657" cy="3759253"/>
          </a:xfrm>
        </p:spPr>
        <p:txBody>
          <a:bodyPr>
            <a:normAutofit/>
          </a:bodyPr>
          <a:lstStyle/>
          <a:p>
            <a:r>
              <a:rPr lang="en-US" sz="2000" dirty="0"/>
              <a:t>Based on wage earner’s contributions and number of dependents drawing from  work history</a:t>
            </a:r>
          </a:p>
          <a:p>
            <a:r>
              <a:rPr lang="en-US" sz="2000" dirty="0"/>
              <a:t>Linked to Medicare</a:t>
            </a:r>
          </a:p>
        </p:txBody>
      </p:sp>
    </p:spTree>
    <p:extLst>
      <p:ext uri="{BB962C8B-B14F-4D97-AF65-F5344CB8AC3E}">
        <p14:creationId xmlns:p14="http://schemas.microsoft.com/office/powerpoint/2010/main" val="2833200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Transition = Inclusion</a:t>
            </a:r>
          </a:p>
        </p:txBody>
      </p:sp>
      <p:graphicFrame>
        <p:nvGraphicFramePr>
          <p:cNvPr id="8" name="Content Placeholder 7"/>
          <p:cNvGraphicFramePr>
            <a:graphicFrameLocks noGrp="1"/>
          </p:cNvGraphicFramePr>
          <p:nvPr>
            <p:ph idx="1"/>
          </p:nvPr>
        </p:nvGraphicFramePr>
        <p:xfrm>
          <a:off x="2548784" y="3726629"/>
          <a:ext cx="7408863" cy="1112520"/>
        </p:xfrm>
        <a:graphic>
          <a:graphicData uri="http://schemas.openxmlformats.org/drawingml/2006/table">
            <a:tbl>
              <a:tblPr firstRow="1" bandRow="1">
                <a:tableStyleId>{5C22544A-7EE6-4342-B048-85BDC9FD1C3A}</a:tableStyleId>
              </a:tblPr>
              <a:tblGrid>
                <a:gridCol w="2469621">
                  <a:extLst>
                    <a:ext uri="{9D8B030D-6E8A-4147-A177-3AD203B41FA5}">
                      <a16:colId xmlns:a16="http://schemas.microsoft.com/office/drawing/2014/main" val="20000"/>
                    </a:ext>
                  </a:extLst>
                </a:gridCol>
                <a:gridCol w="2469621">
                  <a:extLst>
                    <a:ext uri="{9D8B030D-6E8A-4147-A177-3AD203B41FA5}">
                      <a16:colId xmlns:a16="http://schemas.microsoft.com/office/drawing/2014/main" val="20001"/>
                    </a:ext>
                  </a:extLst>
                </a:gridCol>
                <a:gridCol w="2469621">
                  <a:extLst>
                    <a:ext uri="{9D8B030D-6E8A-4147-A177-3AD203B41FA5}">
                      <a16:colId xmlns:a16="http://schemas.microsoft.com/office/drawing/2014/main" val="20002"/>
                    </a:ext>
                  </a:extLst>
                </a:gridCol>
              </a:tblGrid>
              <a:tr h="370840">
                <a:tc>
                  <a:txBody>
                    <a:bodyPr/>
                    <a:lstStyle/>
                    <a:p>
                      <a:endParaRPr lang="en-US"/>
                    </a:p>
                  </a:txBody>
                  <a:tcPr/>
                </a:tc>
                <a:tc>
                  <a:txBody>
                    <a:bodyPr/>
                    <a:lstStyle/>
                    <a:p>
                      <a:r>
                        <a:rPr lang="en-US"/>
                        <a:t>Valued</a:t>
                      </a:r>
                    </a:p>
                  </a:txBody>
                  <a:tcPr/>
                </a:tc>
                <a:tc>
                  <a:txBody>
                    <a:bodyPr/>
                    <a:lstStyle/>
                    <a:p>
                      <a:r>
                        <a:rPr lang="en-US"/>
                        <a:t>Devalued</a:t>
                      </a:r>
                    </a:p>
                  </a:txBody>
                  <a:tcPr/>
                </a:tc>
                <a:extLst>
                  <a:ext uri="{0D108BD9-81ED-4DB2-BD59-A6C34878D82A}">
                    <a16:rowId xmlns:a16="http://schemas.microsoft.com/office/drawing/2014/main" val="10000"/>
                  </a:ext>
                </a:extLst>
              </a:tr>
              <a:tr h="370840">
                <a:tc>
                  <a:txBody>
                    <a:bodyPr/>
                    <a:lstStyle/>
                    <a:p>
                      <a:r>
                        <a:rPr lang="en-US"/>
                        <a:t>Included</a:t>
                      </a:r>
                    </a:p>
                  </a:txBody>
                  <a:tcPr/>
                </a:tc>
                <a:tc>
                  <a:txBody>
                    <a:bodyPr/>
                    <a:lstStyle/>
                    <a:p>
                      <a:r>
                        <a:rPr lang="en-US"/>
                        <a:t>Inclusion</a:t>
                      </a:r>
                    </a:p>
                  </a:txBody>
                  <a:tcPr/>
                </a:tc>
                <a:tc>
                  <a:txBody>
                    <a:bodyPr/>
                    <a:lstStyle/>
                    <a:p>
                      <a:r>
                        <a:rPr lang="en-US"/>
                        <a:t>Assimilation</a:t>
                      </a:r>
                    </a:p>
                  </a:txBody>
                  <a:tcPr/>
                </a:tc>
                <a:extLst>
                  <a:ext uri="{0D108BD9-81ED-4DB2-BD59-A6C34878D82A}">
                    <a16:rowId xmlns:a16="http://schemas.microsoft.com/office/drawing/2014/main" val="10001"/>
                  </a:ext>
                </a:extLst>
              </a:tr>
              <a:tr h="370840">
                <a:tc>
                  <a:txBody>
                    <a:bodyPr/>
                    <a:lstStyle/>
                    <a:p>
                      <a:r>
                        <a:rPr lang="en-US"/>
                        <a:t>Excluded</a:t>
                      </a:r>
                    </a:p>
                  </a:txBody>
                  <a:tcPr/>
                </a:tc>
                <a:tc>
                  <a:txBody>
                    <a:bodyPr/>
                    <a:lstStyle/>
                    <a:p>
                      <a:r>
                        <a:rPr lang="en-US"/>
                        <a:t>Differentiation</a:t>
                      </a:r>
                    </a:p>
                  </a:txBody>
                  <a:tcPr/>
                </a:tc>
                <a:tc>
                  <a:txBody>
                    <a:bodyPr/>
                    <a:lstStyle/>
                    <a:p>
                      <a:r>
                        <a:rPr lang="en-US"/>
                        <a:t>Exclusion</a:t>
                      </a:r>
                    </a:p>
                  </a:txBody>
                  <a:tcPr/>
                </a:tc>
                <a:extLst>
                  <a:ext uri="{0D108BD9-81ED-4DB2-BD59-A6C34878D82A}">
                    <a16:rowId xmlns:a16="http://schemas.microsoft.com/office/drawing/2014/main" val="10002"/>
                  </a:ext>
                </a:extLst>
              </a:tr>
            </a:tbl>
          </a:graphicData>
        </a:graphic>
      </p:graphicFrame>
      <p:sp>
        <p:nvSpPr>
          <p:cNvPr id="11" name="TextBox 10"/>
          <p:cNvSpPr txBox="1"/>
          <p:nvPr/>
        </p:nvSpPr>
        <p:spPr>
          <a:xfrm>
            <a:off x="1383486" y="2339856"/>
            <a:ext cx="7848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ndara"/>
                <a:ea typeface="+mn-ea"/>
                <a:cs typeface="+mn-cs"/>
              </a:rPr>
              <a:t>Inclusion</a:t>
            </a:r>
            <a:r>
              <a:rPr kumimoji="0" lang="en-US" sz="2400" b="0" i="0" u="none" strike="noStrike" kern="1200" cap="none" spc="0" normalizeH="0" baseline="0" noProof="0" dirty="0">
                <a:ln>
                  <a:noFill/>
                </a:ln>
                <a:solidFill>
                  <a:prstClr val="black"/>
                </a:solidFill>
                <a:effectLst/>
                <a:uLnTx/>
                <a:uFillTx/>
                <a:latin typeface="Candar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nda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ndara"/>
                <a:ea typeface="+mn-ea"/>
                <a:cs typeface="+mn-cs"/>
              </a:rPr>
              <a:t>Person belongs to the group and uniqueness is valued</a:t>
            </a:r>
          </a:p>
        </p:txBody>
      </p:sp>
      <p:pic>
        <p:nvPicPr>
          <p:cNvPr id="2" name="Picture 1">
            <a:extLst>
              <a:ext uri="{FF2B5EF4-FFF2-40B4-BE49-F238E27FC236}">
                <a16:creationId xmlns:a16="http://schemas.microsoft.com/office/drawing/2014/main" id="{61B1A486-D88B-446A-B9D6-6E3E33B1805F}"/>
              </a:ext>
            </a:extLst>
          </p:cNvPr>
          <p:cNvPicPr>
            <a:picLocks noChangeAspect="1"/>
          </p:cNvPicPr>
          <p:nvPr/>
        </p:nvPicPr>
        <p:blipFill>
          <a:blip r:embed="rId3"/>
          <a:stretch>
            <a:fillRect/>
          </a:stretch>
        </p:blipFill>
        <p:spPr>
          <a:xfrm>
            <a:off x="5058562" y="4066462"/>
            <a:ext cx="963251" cy="432854"/>
          </a:xfrm>
          <a:prstGeom prst="rect">
            <a:avLst/>
          </a:prstGeom>
        </p:spPr>
      </p:pic>
    </p:spTree>
    <p:extLst>
      <p:ext uri="{BB962C8B-B14F-4D97-AF65-F5344CB8AC3E}">
        <p14:creationId xmlns:p14="http://schemas.microsoft.com/office/powerpoint/2010/main" val="1519211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5C6C8-7226-42A6-9651-326F5B7E47B3}"/>
              </a:ext>
            </a:extLst>
          </p:cNvPr>
          <p:cNvSpPr>
            <a:spLocks noGrp="1"/>
          </p:cNvSpPr>
          <p:nvPr>
            <p:ph type="title"/>
          </p:nvPr>
        </p:nvSpPr>
        <p:spPr>
          <a:xfrm>
            <a:off x="1002718" y="529343"/>
            <a:ext cx="2454052" cy="3029344"/>
          </a:xfrm>
        </p:spPr>
        <p:txBody>
          <a:bodyPr>
            <a:normAutofit/>
          </a:bodyPr>
          <a:lstStyle/>
          <a:p>
            <a:r>
              <a:rPr lang="en-US" sz="3200" dirty="0">
                <a:solidFill>
                  <a:schemeClr val="tx1"/>
                </a:solidFill>
              </a:rPr>
              <a:t>TRUST FUNDS</a:t>
            </a:r>
          </a:p>
        </p:txBody>
      </p:sp>
      <p:graphicFrame>
        <p:nvGraphicFramePr>
          <p:cNvPr id="5" name="Content Placeholder 2">
            <a:extLst>
              <a:ext uri="{FF2B5EF4-FFF2-40B4-BE49-F238E27FC236}">
                <a16:creationId xmlns:a16="http://schemas.microsoft.com/office/drawing/2014/main" id="{1B49A8C4-F43A-439B-B019-1D1F48BE76D0}"/>
              </a:ext>
            </a:extLst>
          </p:cNvPr>
          <p:cNvGraphicFramePr>
            <a:graphicFrameLocks noGrp="1"/>
          </p:cNvGraphicFramePr>
          <p:nvPr>
            <p:ph idx="1"/>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674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52C1-F52A-4843-BC04-7B88CB1B1D4C}"/>
              </a:ext>
            </a:extLst>
          </p:cNvPr>
          <p:cNvSpPr>
            <a:spLocks noGrp="1"/>
          </p:cNvSpPr>
          <p:nvPr>
            <p:ph type="title"/>
          </p:nvPr>
        </p:nvSpPr>
        <p:spPr/>
        <p:txBody>
          <a:bodyPr/>
          <a:lstStyle/>
          <a:p>
            <a:r>
              <a:rPr lang="en-US" dirty="0"/>
              <a:t>ABLE ACCOUNTS</a:t>
            </a:r>
          </a:p>
        </p:txBody>
      </p:sp>
      <p:sp>
        <p:nvSpPr>
          <p:cNvPr id="3" name="Content Placeholder 2">
            <a:extLst>
              <a:ext uri="{FF2B5EF4-FFF2-40B4-BE49-F238E27FC236}">
                <a16:creationId xmlns:a16="http://schemas.microsoft.com/office/drawing/2014/main" id="{71439DE0-A743-4B0E-A3C8-0A7DE0332EB1}"/>
              </a:ext>
            </a:extLst>
          </p:cNvPr>
          <p:cNvSpPr>
            <a:spLocks noGrp="1"/>
          </p:cNvSpPr>
          <p:nvPr>
            <p:ph idx="1"/>
          </p:nvPr>
        </p:nvSpPr>
        <p:spPr>
          <a:xfrm>
            <a:off x="1027772" y="2519555"/>
            <a:ext cx="9603275" cy="3450613"/>
          </a:xfrm>
        </p:spPr>
        <p:txBody>
          <a:bodyPr/>
          <a:lstStyle/>
          <a:p>
            <a:pPr marL="0" indent="0">
              <a:buNone/>
            </a:pPr>
            <a:r>
              <a:rPr lang="en-US" i="1" dirty="0"/>
              <a:t>state-offered program that gives individuals with qualifying disabilities a tax-advantaged way to save or invest without impacting their government benefits</a:t>
            </a:r>
          </a:p>
          <a:p>
            <a:r>
              <a:rPr lang="en-US" dirty="0"/>
              <a:t>No initiation fee, maintenance fee $45/</a:t>
            </a:r>
            <a:r>
              <a:rPr lang="en-US" dirty="0" err="1"/>
              <a:t>yr</a:t>
            </a:r>
            <a:endParaRPr lang="en-US" dirty="0"/>
          </a:p>
          <a:p>
            <a:r>
              <a:rPr lang="en-US" dirty="0"/>
              <a:t>Annual max contribution $15,000.00</a:t>
            </a:r>
          </a:p>
          <a:p>
            <a:r>
              <a:rPr lang="en-US" dirty="0"/>
              <a:t>Save up to $100,000.00 before counting as a resource toward SSI benefits</a:t>
            </a:r>
          </a:p>
          <a:p>
            <a:r>
              <a:rPr lang="en-US" dirty="0"/>
              <a:t>No taxation on money paid towards qualifying expenses</a:t>
            </a:r>
          </a:p>
        </p:txBody>
      </p:sp>
      <p:sp>
        <p:nvSpPr>
          <p:cNvPr id="4" name="TextBox 3">
            <a:extLst>
              <a:ext uri="{FF2B5EF4-FFF2-40B4-BE49-F238E27FC236}">
                <a16:creationId xmlns:a16="http://schemas.microsoft.com/office/drawing/2014/main" id="{2FC3E3E2-9725-473E-8094-86BA92C7B09E}"/>
              </a:ext>
            </a:extLst>
          </p:cNvPr>
          <p:cNvSpPr txBox="1"/>
          <p:nvPr/>
        </p:nvSpPr>
        <p:spPr>
          <a:xfrm>
            <a:off x="6678706" y="5262282"/>
            <a:ext cx="4195482" cy="707886"/>
          </a:xfrm>
          <a:prstGeom prst="rect">
            <a:avLst/>
          </a:prstGeom>
          <a:noFill/>
        </p:spPr>
        <p:txBody>
          <a:bodyPr wrap="square" rtlCol="0">
            <a:spAutoFit/>
          </a:bodyPr>
          <a:lstStyle/>
          <a:p>
            <a:r>
              <a:rPr lang="en-US" sz="4000" dirty="0">
                <a:solidFill>
                  <a:srgbClr val="0070C0"/>
                </a:solidFill>
              </a:rPr>
              <a:t>PAABLE.gov</a:t>
            </a:r>
          </a:p>
        </p:txBody>
      </p:sp>
    </p:spTree>
    <p:extLst>
      <p:ext uri="{BB962C8B-B14F-4D97-AF65-F5344CB8AC3E}">
        <p14:creationId xmlns:p14="http://schemas.microsoft.com/office/powerpoint/2010/main" val="933825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4136-C07E-4EE4-A35C-EADEEB20B08E}"/>
              </a:ext>
            </a:extLst>
          </p:cNvPr>
          <p:cNvSpPr>
            <a:spLocks noGrp="1"/>
          </p:cNvSpPr>
          <p:nvPr>
            <p:ph type="title"/>
          </p:nvPr>
        </p:nvSpPr>
        <p:spPr>
          <a:xfrm>
            <a:off x="1107493" y="776993"/>
            <a:ext cx="2454052" cy="3029344"/>
          </a:xfrm>
        </p:spPr>
        <p:txBody>
          <a:bodyPr>
            <a:normAutofit/>
          </a:bodyPr>
          <a:lstStyle/>
          <a:p>
            <a:r>
              <a:rPr lang="en-US" sz="3200" dirty="0">
                <a:solidFill>
                  <a:schemeClr val="tx1"/>
                </a:solidFill>
              </a:rPr>
              <a:t>Waivers</a:t>
            </a:r>
          </a:p>
        </p:txBody>
      </p:sp>
      <p:sp>
        <p:nvSpPr>
          <p:cNvPr id="3" name="Content Placeholder 2">
            <a:extLst>
              <a:ext uri="{FF2B5EF4-FFF2-40B4-BE49-F238E27FC236}">
                <a16:creationId xmlns:a16="http://schemas.microsoft.com/office/drawing/2014/main" id="{48303DE8-A5CD-4B4F-B884-BE211E51341F}"/>
              </a:ext>
            </a:extLst>
          </p:cNvPr>
          <p:cNvSpPr>
            <a:spLocks noGrp="1"/>
          </p:cNvSpPr>
          <p:nvPr>
            <p:ph idx="1"/>
          </p:nvPr>
        </p:nvSpPr>
        <p:spPr>
          <a:xfrm>
            <a:off x="4706578" y="589722"/>
            <a:ext cx="6798033" cy="5321500"/>
          </a:xfrm>
        </p:spPr>
        <p:txBody>
          <a:bodyPr anchor="ctr">
            <a:normAutofit/>
          </a:bodyPr>
          <a:lstStyle/>
          <a:p>
            <a:pPr marL="0" indent="0">
              <a:buNone/>
            </a:pPr>
            <a:r>
              <a:rPr lang="en-US" sz="2400" dirty="0"/>
              <a:t>Federal government “waives” Medical Assistance/Medicaid rules for funds that pay for care services in the community that allow an individual to avoid institutionalization.</a:t>
            </a:r>
          </a:p>
        </p:txBody>
      </p:sp>
    </p:spTree>
    <p:extLst>
      <p:ext uri="{BB962C8B-B14F-4D97-AF65-F5344CB8AC3E}">
        <p14:creationId xmlns:p14="http://schemas.microsoft.com/office/powerpoint/2010/main" val="599706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FC2E-5FC6-4043-BE3B-6A3AC16A736C}"/>
              </a:ext>
            </a:extLst>
          </p:cNvPr>
          <p:cNvSpPr>
            <a:spLocks noGrp="1"/>
          </p:cNvSpPr>
          <p:nvPr>
            <p:ph type="title"/>
          </p:nvPr>
        </p:nvSpPr>
        <p:spPr>
          <a:xfrm>
            <a:off x="1046019" y="942108"/>
            <a:ext cx="3256550" cy="4969113"/>
          </a:xfrm>
        </p:spPr>
        <p:txBody>
          <a:bodyPr anchor="ctr">
            <a:normAutofit/>
          </a:bodyPr>
          <a:lstStyle/>
          <a:p>
            <a:r>
              <a:rPr lang="en-US" sz="2600" dirty="0">
                <a:solidFill>
                  <a:schemeClr val="tx2">
                    <a:lumMod val="75000"/>
                  </a:schemeClr>
                </a:solidFill>
              </a:rPr>
              <a:t>Consolidated Waiver</a:t>
            </a:r>
          </a:p>
        </p:txBody>
      </p:sp>
      <p:sp>
        <p:nvSpPr>
          <p:cNvPr id="3" name="Content Placeholder 2">
            <a:extLst>
              <a:ext uri="{FF2B5EF4-FFF2-40B4-BE49-F238E27FC236}">
                <a16:creationId xmlns:a16="http://schemas.microsoft.com/office/drawing/2014/main" id="{9F053E83-7D95-4713-BE28-616CE6087ED2}"/>
              </a:ext>
            </a:extLst>
          </p:cNvPr>
          <p:cNvSpPr>
            <a:spLocks noGrp="1"/>
          </p:cNvSpPr>
          <p:nvPr>
            <p:ph idx="1"/>
          </p:nvPr>
        </p:nvSpPr>
        <p:spPr>
          <a:xfrm>
            <a:off x="5049062" y="942108"/>
            <a:ext cx="6455549" cy="4969114"/>
          </a:xfrm>
        </p:spPr>
        <p:txBody>
          <a:bodyPr anchor="ctr">
            <a:normAutofit/>
          </a:bodyPr>
          <a:lstStyle/>
          <a:p>
            <a:pPr marL="0" indent="0">
              <a:buNone/>
            </a:pPr>
            <a:r>
              <a:rPr lang="en-US" dirty="0">
                <a:solidFill>
                  <a:schemeClr val="tx2">
                    <a:lumMod val="75000"/>
                  </a:schemeClr>
                </a:solidFill>
              </a:rPr>
              <a:t>designed to help individuals with an </a:t>
            </a:r>
            <a:r>
              <a:rPr lang="en-US" u="sng" dirty="0">
                <a:solidFill>
                  <a:schemeClr val="tx2">
                    <a:lumMod val="75000"/>
                  </a:schemeClr>
                </a:solidFill>
              </a:rPr>
              <a:t>intellectual disability, autism or developmental disability </a:t>
            </a:r>
            <a:r>
              <a:rPr lang="en-US" dirty="0">
                <a:solidFill>
                  <a:schemeClr val="tx2">
                    <a:lumMod val="75000"/>
                  </a:schemeClr>
                </a:solidFill>
              </a:rPr>
              <a:t>to </a:t>
            </a:r>
            <a:r>
              <a:rPr lang="en-US" u="sng" dirty="0">
                <a:solidFill>
                  <a:schemeClr val="tx2">
                    <a:lumMod val="75000"/>
                  </a:schemeClr>
                </a:solidFill>
              </a:rPr>
              <a:t>live more independently in their homes and communities</a:t>
            </a:r>
            <a:r>
              <a:rPr lang="en-US" dirty="0">
                <a:solidFill>
                  <a:schemeClr val="tx2">
                    <a:lumMod val="75000"/>
                  </a:schemeClr>
                </a:solidFill>
              </a:rPr>
              <a:t> and to provide a variety of services that promote community living, including self-directed service models and traditional, agency-based service models.</a:t>
            </a:r>
          </a:p>
        </p:txBody>
      </p:sp>
    </p:spTree>
    <p:extLst>
      <p:ext uri="{BB962C8B-B14F-4D97-AF65-F5344CB8AC3E}">
        <p14:creationId xmlns:p14="http://schemas.microsoft.com/office/powerpoint/2010/main" val="1074726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574F-6812-4690-BCB5-B0037EC7B648}"/>
              </a:ext>
            </a:extLst>
          </p:cNvPr>
          <p:cNvSpPr>
            <a:spLocks noGrp="1"/>
          </p:cNvSpPr>
          <p:nvPr>
            <p:ph type="title"/>
          </p:nvPr>
        </p:nvSpPr>
        <p:spPr>
          <a:xfrm>
            <a:off x="2266664" y="614088"/>
            <a:ext cx="9603275" cy="1049235"/>
          </a:xfrm>
        </p:spPr>
        <p:txBody>
          <a:bodyPr/>
          <a:lstStyle/>
          <a:p>
            <a:r>
              <a:rPr lang="en-US" dirty="0"/>
              <a:t>Consolidated Waiver</a:t>
            </a:r>
          </a:p>
        </p:txBody>
      </p:sp>
      <p:sp>
        <p:nvSpPr>
          <p:cNvPr id="4" name="Content Placeholder 2">
            <a:extLst>
              <a:ext uri="{FF2B5EF4-FFF2-40B4-BE49-F238E27FC236}">
                <a16:creationId xmlns:a16="http://schemas.microsoft.com/office/drawing/2014/main" id="{A1B65063-D822-4BDE-ADAF-F2A48E96B860}"/>
              </a:ext>
            </a:extLst>
          </p:cNvPr>
          <p:cNvSpPr txBox="1">
            <a:spLocks/>
          </p:cNvSpPr>
          <p:nvPr/>
        </p:nvSpPr>
        <p:spPr>
          <a:xfrm>
            <a:off x="2266664" y="1967768"/>
            <a:ext cx="5433315" cy="3450613"/>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Family/Caregiver Training and Support</a:t>
            </a:r>
          </a:p>
          <a:p>
            <a:pPr marL="228600" marR="0" lvl="0" indent="-228600" algn="l" defTabSz="914400" rtl="0" eaLnBrk="1" fontAlgn="auto" latinLnBrk="0" hangingPunct="1">
              <a:lnSpc>
                <a:spcPct val="10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Home Accessibility Adaptations</a:t>
            </a:r>
          </a:p>
          <a:p>
            <a:pPr marL="228600" marR="0" lvl="0" indent="-228600" algn="l" defTabSz="914400" rtl="0" eaLnBrk="1" fontAlgn="auto" latinLnBrk="0" hangingPunct="1">
              <a:lnSpc>
                <a:spcPct val="10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Homemaker/Chore</a:t>
            </a:r>
          </a:p>
          <a:p>
            <a:pPr marL="228600" marR="0" lvl="0" indent="-228600" algn="l" defTabSz="914400" rtl="0" eaLnBrk="1" fontAlgn="auto" latinLnBrk="0" hangingPunct="1">
              <a:lnSpc>
                <a:spcPct val="10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Housing Transition and Tenancy Sustaining Services</a:t>
            </a:r>
          </a:p>
          <a:p>
            <a:pPr marL="228600" marR="0" lvl="0" indent="-228600" algn="l" defTabSz="914400" rtl="0" eaLnBrk="1" fontAlgn="auto" latinLnBrk="0" hangingPunct="1">
              <a:lnSpc>
                <a:spcPct val="10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In-Home and Community Support</a:t>
            </a:r>
          </a:p>
          <a:p>
            <a:pPr marL="228600" marR="0" lvl="0" indent="-228600" algn="l" defTabSz="914400" rtl="0" eaLnBrk="1" fontAlgn="auto" latinLnBrk="0" hangingPunct="1">
              <a:lnSpc>
                <a:spcPct val="10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(Licensed and Unlicensed) Life Sharing</a:t>
            </a:r>
          </a:p>
          <a:p>
            <a:pPr marL="228600" marR="0" lvl="0" indent="-228600" algn="l" defTabSz="914400" rtl="0" eaLnBrk="1" fontAlgn="auto" latinLnBrk="0" hangingPunct="1">
              <a:lnSpc>
                <a:spcPct val="10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Music, Art and Equine Assisted Therapy</a:t>
            </a:r>
          </a:p>
          <a:p>
            <a:pPr marL="228600" marR="0" lvl="0" indent="-228600" algn="l" defTabSz="914400" rtl="0" eaLnBrk="1" fontAlgn="auto" latinLnBrk="0" hangingPunct="1">
              <a:lnSpc>
                <a:spcPct val="10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(Licensed and Unlicensed) Residential Habilitation</a:t>
            </a:r>
          </a:p>
          <a:p>
            <a:pPr marL="228600" marR="0" lvl="0" indent="-228600" algn="l" defTabSz="914400" rtl="0" eaLnBrk="1" fontAlgn="auto" latinLnBrk="0" hangingPunct="1">
              <a:lnSpc>
                <a:spcPct val="10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Respite</a:t>
            </a:r>
          </a:p>
          <a:p>
            <a:r>
              <a:rPr lang="en-US" sz="1400" dirty="0">
                <a:latin typeface="Gill Sans MT" panose="020B0502020104020203" pitchFamily="34" charset="0"/>
              </a:rPr>
              <a:t>Community Participation Support</a:t>
            </a:r>
          </a:p>
          <a:p>
            <a:r>
              <a:rPr lang="en-US" sz="1400" dirty="0">
                <a:latin typeface="Gill Sans MT" panose="020B0502020104020203" pitchFamily="34" charset="0"/>
              </a:rPr>
              <a:t>Companion</a:t>
            </a:r>
          </a:p>
          <a:p>
            <a:r>
              <a:rPr lang="en-US" sz="1400" dirty="0">
                <a:latin typeface="Gill Sans MT" panose="020B0502020104020203" pitchFamily="34" charset="0"/>
              </a:rPr>
              <a:t>Consultative Nutritional Services</a:t>
            </a:r>
          </a:p>
          <a:p>
            <a:r>
              <a:rPr lang="en-US" sz="1400" dirty="0">
                <a:latin typeface="Gill Sans MT" panose="020B0502020104020203" pitchFamily="34" charset="0"/>
              </a:rPr>
              <a:t>Education Support</a:t>
            </a:r>
          </a:p>
          <a:p>
            <a:pPr marL="228600" marR="0" lvl="0" indent="-228600" algn="l" defTabSz="914400" rtl="0" eaLnBrk="1" fontAlgn="auto" latinLnBrk="0" hangingPunct="1">
              <a:lnSpc>
                <a:spcPct val="100000"/>
              </a:lnSpc>
              <a:spcBef>
                <a:spcPts val="1000"/>
              </a:spcBef>
              <a:spcAft>
                <a:spcPts val="0"/>
              </a:spcAft>
              <a:buClr>
                <a:srgbClr val="B71E42"/>
              </a:buClr>
              <a:buSzPct val="100000"/>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6" name="Content Placeholder 2">
            <a:extLst>
              <a:ext uri="{FF2B5EF4-FFF2-40B4-BE49-F238E27FC236}">
                <a16:creationId xmlns:a16="http://schemas.microsoft.com/office/drawing/2014/main" id="{64AE0A0C-E263-49C0-895D-E920B510CCC6}"/>
              </a:ext>
            </a:extLst>
          </p:cNvPr>
          <p:cNvSpPr txBox="1">
            <a:spLocks/>
          </p:cNvSpPr>
          <p:nvPr/>
        </p:nvSpPr>
        <p:spPr>
          <a:xfrm>
            <a:off x="7793086" y="1823763"/>
            <a:ext cx="3810703" cy="6157974"/>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Shift Nursing</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Small Group Employment</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Specialized Supplies</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Supported Employment</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Supported Living</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Supports Broker</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Supports Coordination</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Therapy  </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Transportation</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rPr>
              <a:t>Vehicle Accessibility Adaptations</a:t>
            </a:r>
          </a:p>
          <a:p>
            <a:r>
              <a:rPr lang="en-US" sz="1400" dirty="0">
                <a:latin typeface="Gill Sans MT" panose="020B0502020104020203" pitchFamily="34" charset="0"/>
              </a:rPr>
              <a:t>Advanced Supported Employment</a:t>
            </a:r>
          </a:p>
          <a:p>
            <a:r>
              <a:rPr lang="en-US" sz="1400" dirty="0">
                <a:latin typeface="Gill Sans MT" panose="020B0502020104020203" pitchFamily="34" charset="0"/>
              </a:rPr>
              <a:t>Assistive Technology</a:t>
            </a:r>
          </a:p>
          <a:p>
            <a:r>
              <a:rPr lang="en-US" sz="1400" dirty="0">
                <a:latin typeface="Gill Sans MT" panose="020B0502020104020203" pitchFamily="34" charset="0"/>
              </a:rPr>
              <a:t>Behavioral Support</a:t>
            </a:r>
          </a:p>
          <a:p>
            <a:pPr marL="0" indent="0">
              <a:buNone/>
            </a:pPr>
            <a:endParaRPr lang="en-US" sz="1600" dirty="0">
              <a:latin typeface="Gill Sans MT" panose="020B0502020104020203" pitchFamily="34" charset="0"/>
            </a:endParaRP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76702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6068-9FAF-4C15-8913-F0FA2B0A4B9C}"/>
              </a:ext>
            </a:extLst>
          </p:cNvPr>
          <p:cNvSpPr>
            <a:spLocks noGrp="1"/>
          </p:cNvSpPr>
          <p:nvPr>
            <p:ph type="title"/>
          </p:nvPr>
        </p:nvSpPr>
        <p:spPr>
          <a:xfrm>
            <a:off x="2231136" y="964692"/>
            <a:ext cx="7729728" cy="1188720"/>
          </a:xfrm>
        </p:spPr>
        <p:txBody>
          <a:bodyPr>
            <a:normAutofit/>
          </a:bodyPr>
          <a:lstStyle/>
          <a:p>
            <a:r>
              <a:rPr lang="en-US" dirty="0"/>
              <a:t>Financial</a:t>
            </a:r>
          </a:p>
        </p:txBody>
      </p:sp>
      <p:graphicFrame>
        <p:nvGraphicFramePr>
          <p:cNvPr id="5" name="Content Placeholder 2">
            <a:extLst>
              <a:ext uri="{FF2B5EF4-FFF2-40B4-BE49-F238E27FC236}">
                <a16:creationId xmlns:a16="http://schemas.microsoft.com/office/drawing/2014/main" id="{43607276-6AA7-D106-257B-F25F44427B57}"/>
              </a:ext>
            </a:extLst>
          </p:cNvPr>
          <p:cNvGraphicFramePr>
            <a:graphicFrameLocks noGrp="1"/>
          </p:cNvGraphicFramePr>
          <p:nvPr>
            <p:ph idx="1"/>
            <p:extLst>
              <p:ext uri="{D42A27DB-BD31-4B8C-83A1-F6EECF244321}">
                <p14:modId xmlns:p14="http://schemas.microsoft.com/office/powerpoint/2010/main" val="938694757"/>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215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Legal Transitions</a:t>
            </a:r>
          </a:p>
        </p:txBody>
      </p:sp>
      <p:sp>
        <p:nvSpPr>
          <p:cNvPr id="2" name="Content Placeholder 1"/>
          <p:cNvSpPr>
            <a:spLocks noGrp="1"/>
          </p:cNvSpPr>
          <p:nvPr>
            <p:ph idx="1"/>
          </p:nvPr>
        </p:nvSpPr>
        <p:spPr>
          <a:xfrm>
            <a:off x="643468" y="2638044"/>
            <a:ext cx="3363974" cy="3415622"/>
          </a:xfrm>
        </p:spPr>
        <p:txBody>
          <a:bodyPr>
            <a:normAutofit/>
          </a:bodyPr>
          <a:lstStyle/>
          <a:p>
            <a:pPr marL="0" indent="0">
              <a:buNone/>
            </a:pPr>
            <a:r>
              <a:rPr lang="en-US" dirty="0">
                <a:solidFill>
                  <a:schemeClr val="bg1"/>
                </a:solidFill>
              </a:rPr>
              <a:t>Power of Attorney vs. Guardianship</a:t>
            </a:r>
          </a:p>
          <a:p>
            <a:pPr marL="0" indent="0">
              <a:buNone/>
            </a:pPr>
            <a:r>
              <a:rPr lang="en-US" i="1" dirty="0">
                <a:solidFill>
                  <a:schemeClr val="bg1"/>
                </a:solidFill>
              </a:rPr>
              <a:t>Decision Making Capacity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058208"/>
            <a:ext cx="6250769" cy="458071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957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79B5-8B17-4803-8B3A-47E4A4411559}"/>
              </a:ext>
            </a:extLst>
          </p:cNvPr>
          <p:cNvSpPr>
            <a:spLocks noGrp="1"/>
          </p:cNvSpPr>
          <p:nvPr>
            <p:ph type="title"/>
          </p:nvPr>
        </p:nvSpPr>
        <p:spPr/>
        <p:txBody>
          <a:bodyPr/>
          <a:lstStyle/>
          <a:p>
            <a:r>
              <a:rPr lang="en-US" dirty="0"/>
              <a:t>Decision Making Capacity</a:t>
            </a:r>
          </a:p>
        </p:txBody>
      </p:sp>
      <p:pic>
        <p:nvPicPr>
          <p:cNvPr id="4" name="Picture 3">
            <a:extLst>
              <a:ext uri="{FF2B5EF4-FFF2-40B4-BE49-F238E27FC236}">
                <a16:creationId xmlns:a16="http://schemas.microsoft.com/office/drawing/2014/main" id="{806677A2-998B-46C8-856E-20DD3842E68D}"/>
              </a:ext>
            </a:extLst>
          </p:cNvPr>
          <p:cNvPicPr>
            <a:picLocks noChangeAspect="1"/>
          </p:cNvPicPr>
          <p:nvPr/>
        </p:nvPicPr>
        <p:blipFill>
          <a:blip r:embed="rId2"/>
          <a:stretch>
            <a:fillRect/>
          </a:stretch>
        </p:blipFill>
        <p:spPr>
          <a:xfrm>
            <a:off x="2397295" y="4417033"/>
            <a:ext cx="8175445" cy="536494"/>
          </a:xfrm>
          <a:prstGeom prst="rect">
            <a:avLst/>
          </a:prstGeom>
        </p:spPr>
      </p:pic>
      <p:grpSp>
        <p:nvGrpSpPr>
          <p:cNvPr id="10" name="Group 9">
            <a:extLst>
              <a:ext uri="{FF2B5EF4-FFF2-40B4-BE49-F238E27FC236}">
                <a16:creationId xmlns:a16="http://schemas.microsoft.com/office/drawing/2014/main" id="{2D2DDFE4-0E1C-448E-9E66-7AEF8E151326}"/>
              </a:ext>
            </a:extLst>
          </p:cNvPr>
          <p:cNvGrpSpPr/>
          <p:nvPr/>
        </p:nvGrpSpPr>
        <p:grpSpPr>
          <a:xfrm>
            <a:off x="4468036" y="4604598"/>
            <a:ext cx="295836" cy="161364"/>
            <a:chOff x="4181138" y="3348318"/>
            <a:chExt cx="295836" cy="161364"/>
          </a:xfrm>
        </p:grpSpPr>
        <p:sp>
          <p:nvSpPr>
            <p:cNvPr id="5" name="Arrow: Right 4">
              <a:extLst>
                <a:ext uri="{FF2B5EF4-FFF2-40B4-BE49-F238E27FC236}">
                  <a16:creationId xmlns:a16="http://schemas.microsoft.com/office/drawing/2014/main" id="{A398039D-EC9E-4B06-8661-C69F64FC9DC7}"/>
                </a:ext>
              </a:extLst>
            </p:cNvPr>
            <p:cNvSpPr/>
            <p:nvPr/>
          </p:nvSpPr>
          <p:spPr>
            <a:xfrm>
              <a:off x="4279750" y="3348318"/>
              <a:ext cx="197224" cy="1613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5C82320-0D97-41A9-9EEB-27BA96662866}"/>
                </a:ext>
              </a:extLst>
            </p:cNvPr>
            <p:cNvSpPr/>
            <p:nvPr/>
          </p:nvSpPr>
          <p:spPr>
            <a:xfrm rot="10800000">
              <a:off x="4181138" y="3348318"/>
              <a:ext cx="197224" cy="16136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775E7261-F34A-44CF-8179-F289A26D77FB}"/>
              </a:ext>
            </a:extLst>
          </p:cNvPr>
          <p:cNvPicPr>
            <a:picLocks noChangeAspect="1"/>
          </p:cNvPicPr>
          <p:nvPr/>
        </p:nvPicPr>
        <p:blipFill>
          <a:blip r:embed="rId3"/>
          <a:stretch>
            <a:fillRect/>
          </a:stretch>
        </p:blipFill>
        <p:spPr>
          <a:xfrm>
            <a:off x="7375673" y="4623910"/>
            <a:ext cx="292633" cy="158510"/>
          </a:xfrm>
          <a:prstGeom prst="rect">
            <a:avLst/>
          </a:prstGeom>
        </p:spPr>
      </p:pic>
      <p:sp>
        <p:nvSpPr>
          <p:cNvPr id="12" name="TextBox 11">
            <a:extLst>
              <a:ext uri="{FF2B5EF4-FFF2-40B4-BE49-F238E27FC236}">
                <a16:creationId xmlns:a16="http://schemas.microsoft.com/office/drawing/2014/main" id="{999A6F97-3079-4A16-BE90-D4064A7A9839}"/>
              </a:ext>
            </a:extLst>
          </p:cNvPr>
          <p:cNvSpPr txBox="1"/>
          <p:nvPr/>
        </p:nvSpPr>
        <p:spPr>
          <a:xfrm>
            <a:off x="2110242" y="2841989"/>
            <a:ext cx="8749553" cy="646331"/>
          </a:xfrm>
          <a:prstGeom prst="rect">
            <a:avLst/>
          </a:prstGeom>
          <a:noFill/>
        </p:spPr>
        <p:txBody>
          <a:bodyPr wrap="square" rtlCol="0">
            <a:spAutoFit/>
          </a:bodyPr>
          <a:lstStyle/>
          <a:p>
            <a:r>
              <a:rPr lang="en-US" dirty="0"/>
              <a:t>CAPACITY:</a:t>
            </a:r>
          </a:p>
          <a:p>
            <a:r>
              <a:rPr lang="en-US" dirty="0"/>
              <a:t>An adult’s ability to receive and evaluate information effectively and communicate decision</a:t>
            </a:r>
          </a:p>
        </p:txBody>
      </p:sp>
    </p:spTree>
    <p:extLst>
      <p:ext uri="{BB962C8B-B14F-4D97-AF65-F5344CB8AC3E}">
        <p14:creationId xmlns:p14="http://schemas.microsoft.com/office/powerpoint/2010/main" val="3889021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28E6-44B9-446F-B99D-FBB9B5952963}"/>
              </a:ext>
            </a:extLst>
          </p:cNvPr>
          <p:cNvSpPr>
            <a:spLocks noGrp="1"/>
          </p:cNvSpPr>
          <p:nvPr>
            <p:ph type="title"/>
          </p:nvPr>
        </p:nvSpPr>
        <p:spPr/>
        <p:txBody>
          <a:bodyPr/>
          <a:lstStyle/>
          <a:p>
            <a:r>
              <a:rPr lang="en-US" dirty="0"/>
              <a:t>Power of Attorney</a:t>
            </a:r>
          </a:p>
        </p:txBody>
      </p:sp>
      <p:sp>
        <p:nvSpPr>
          <p:cNvPr id="3" name="Content Placeholder 2">
            <a:extLst>
              <a:ext uri="{FF2B5EF4-FFF2-40B4-BE49-F238E27FC236}">
                <a16:creationId xmlns:a16="http://schemas.microsoft.com/office/drawing/2014/main" id="{BB36B755-C8FA-467A-ACE6-E5EDCD869EAB}"/>
              </a:ext>
            </a:extLst>
          </p:cNvPr>
          <p:cNvSpPr>
            <a:spLocks noGrp="1"/>
          </p:cNvSpPr>
          <p:nvPr>
            <p:ph idx="1"/>
          </p:nvPr>
        </p:nvSpPr>
        <p:spPr>
          <a:xfrm>
            <a:off x="1956821" y="2414247"/>
            <a:ext cx="8789313" cy="3777622"/>
          </a:xfrm>
        </p:spPr>
        <p:txBody>
          <a:bodyPr/>
          <a:lstStyle/>
          <a:p>
            <a:pPr marL="0" indent="0">
              <a:buNone/>
            </a:pPr>
            <a:r>
              <a:rPr lang="en-US" dirty="0"/>
              <a:t>Shared Decision Making Capacity</a:t>
            </a:r>
          </a:p>
          <a:p>
            <a:pPr marL="0" indent="0">
              <a:buNone/>
            </a:pPr>
            <a:r>
              <a:rPr lang="en-US" u="sng" dirty="0"/>
              <a:t>Health Care Power of Attorney</a:t>
            </a:r>
            <a:r>
              <a:rPr lang="en-US" dirty="0"/>
              <a:t>:</a:t>
            </a:r>
          </a:p>
          <a:p>
            <a:pPr marL="0" indent="0">
              <a:buNone/>
            </a:pPr>
            <a:r>
              <a:rPr lang="en-US" dirty="0"/>
              <a:t>Allows an individual to name an </a:t>
            </a:r>
            <a:r>
              <a:rPr lang="en-US" u="sng" dirty="0"/>
              <a:t>agent</a:t>
            </a:r>
            <a:r>
              <a:rPr lang="en-US" dirty="0"/>
              <a:t> who can act on his or her behalf to make medical decisions for the individual in the in event the individual cannot.</a:t>
            </a:r>
          </a:p>
          <a:p>
            <a:pPr marL="0" indent="0">
              <a:buNone/>
            </a:pPr>
            <a:endParaRPr lang="en-US" u="sng" dirty="0"/>
          </a:p>
          <a:p>
            <a:pPr marL="0" indent="0">
              <a:buNone/>
            </a:pPr>
            <a:endParaRPr lang="en-US" dirty="0"/>
          </a:p>
        </p:txBody>
      </p:sp>
      <p:sp>
        <p:nvSpPr>
          <p:cNvPr id="6" name="TextBox 5">
            <a:extLst>
              <a:ext uri="{FF2B5EF4-FFF2-40B4-BE49-F238E27FC236}">
                <a16:creationId xmlns:a16="http://schemas.microsoft.com/office/drawing/2014/main" id="{8B34107B-E8AB-44C5-A94C-A69CEE049ECD}"/>
              </a:ext>
            </a:extLst>
          </p:cNvPr>
          <p:cNvSpPr txBox="1"/>
          <p:nvPr/>
        </p:nvSpPr>
        <p:spPr>
          <a:xfrm>
            <a:off x="1833265" y="4300334"/>
            <a:ext cx="451821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Authorize Treatment</a:t>
            </a:r>
          </a:p>
          <a:p>
            <a:pPr marL="285750" indent="-285750">
              <a:buFont typeface="Arial" panose="020B0604020202020204" pitchFamily="34" charset="0"/>
              <a:buChar char="•"/>
            </a:pPr>
            <a:r>
              <a:rPr lang="en-US" dirty="0"/>
              <a:t>Withdrawing Treatment</a:t>
            </a:r>
          </a:p>
          <a:p>
            <a:pPr marL="285750" indent="-285750">
              <a:buFont typeface="Arial" panose="020B0604020202020204" pitchFamily="34" charset="0"/>
              <a:buChar char="•"/>
            </a:pPr>
            <a:r>
              <a:rPr lang="en-US" dirty="0"/>
              <a:t>Implementing a DNR</a:t>
            </a:r>
          </a:p>
          <a:p>
            <a:pPr marL="285750" indent="-285750">
              <a:buFont typeface="Arial" panose="020B0604020202020204" pitchFamily="34" charset="0"/>
              <a:buChar char="•"/>
            </a:pPr>
            <a:r>
              <a:rPr lang="en-US" dirty="0"/>
              <a:t>Hiring medical professional/Support Staff</a:t>
            </a:r>
          </a:p>
        </p:txBody>
      </p:sp>
      <p:sp>
        <p:nvSpPr>
          <p:cNvPr id="7" name="TextBox 6">
            <a:extLst>
              <a:ext uri="{FF2B5EF4-FFF2-40B4-BE49-F238E27FC236}">
                <a16:creationId xmlns:a16="http://schemas.microsoft.com/office/drawing/2014/main" id="{98FC84CD-FE88-4F4C-93D2-C907598711DE}"/>
              </a:ext>
            </a:extLst>
          </p:cNvPr>
          <p:cNvSpPr txBox="1"/>
          <p:nvPr/>
        </p:nvSpPr>
        <p:spPr>
          <a:xfrm>
            <a:off x="6841207" y="4300333"/>
            <a:ext cx="451821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Admit or Discharge from the hospital</a:t>
            </a:r>
          </a:p>
          <a:p>
            <a:pPr marL="285750" indent="-285750">
              <a:buFont typeface="Arial" panose="020B0604020202020204" pitchFamily="34" charset="0"/>
              <a:buChar char="•"/>
            </a:pPr>
            <a:r>
              <a:rPr lang="en-US" dirty="0"/>
              <a:t>Admit or Discharge from a nursing home</a:t>
            </a:r>
          </a:p>
          <a:p>
            <a:pPr marL="285750" indent="-285750">
              <a:buFont typeface="Arial" panose="020B0604020202020204" pitchFamily="34" charset="0"/>
              <a:buChar char="•"/>
            </a:pPr>
            <a:r>
              <a:rPr lang="en-US" dirty="0"/>
              <a:t>Access to Medical Record</a:t>
            </a:r>
          </a:p>
          <a:p>
            <a:pPr marL="285750" indent="-285750">
              <a:buFont typeface="Arial" panose="020B0604020202020204" pitchFamily="34" charset="0"/>
              <a:buChar char="•"/>
            </a:pPr>
            <a:r>
              <a:rPr lang="en-US" dirty="0"/>
              <a:t>Participate in Appointments</a:t>
            </a:r>
          </a:p>
        </p:txBody>
      </p:sp>
    </p:spTree>
    <p:extLst>
      <p:ext uri="{BB962C8B-B14F-4D97-AF65-F5344CB8AC3E}">
        <p14:creationId xmlns:p14="http://schemas.microsoft.com/office/powerpoint/2010/main" val="3724470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DADB35-75C1-4A97-B621-E172C7B01693}"/>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Power of Attorney</a:t>
            </a:r>
          </a:p>
        </p:txBody>
      </p:sp>
      <p:graphicFrame>
        <p:nvGraphicFramePr>
          <p:cNvPr id="5" name="Content Placeholder 2">
            <a:extLst>
              <a:ext uri="{FF2B5EF4-FFF2-40B4-BE49-F238E27FC236}">
                <a16:creationId xmlns:a16="http://schemas.microsoft.com/office/drawing/2014/main" id="{39CAFB3B-1F45-4D24-AD34-E735FDB35FF4}"/>
              </a:ext>
            </a:extLst>
          </p:cNvPr>
          <p:cNvGraphicFramePr>
            <a:graphicFrameLocks noGrp="1"/>
          </p:cNvGraphicFramePr>
          <p:nvPr>
            <p:ph idx="1"/>
            <p:extLst>
              <p:ext uri="{D42A27DB-BD31-4B8C-83A1-F6EECF244321}">
                <p14:modId xmlns:p14="http://schemas.microsoft.com/office/powerpoint/2010/main" val="1391084166"/>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5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CF76-BB04-4F3E-B167-67A35012C8B7}"/>
              </a:ext>
            </a:extLst>
          </p:cNvPr>
          <p:cNvSpPr>
            <a:spLocks noGrp="1"/>
          </p:cNvSpPr>
          <p:nvPr>
            <p:ph type="title"/>
          </p:nvPr>
        </p:nvSpPr>
        <p:spPr>
          <a:xfrm>
            <a:off x="6094412" y="5239131"/>
            <a:ext cx="5279490" cy="960087"/>
          </a:xfrm>
        </p:spPr>
        <p:txBody>
          <a:bodyPr vert="horz" lIns="91440" tIns="45720" rIns="91440" bIns="45720" rtlCol="0" anchor="t">
            <a:normAutofit/>
          </a:bodyPr>
          <a:lstStyle/>
          <a:p>
            <a:r>
              <a:rPr lang="en-US">
                <a:solidFill>
                  <a:srgbClr val="FFFFFE"/>
                </a:solidFill>
              </a:rPr>
              <a:t>Transfer Jump</a:t>
            </a:r>
          </a:p>
        </p:txBody>
      </p:sp>
      <p:pic>
        <p:nvPicPr>
          <p:cNvPr id="5" name="Content Placeholder 4">
            <a:extLst>
              <a:ext uri="{FF2B5EF4-FFF2-40B4-BE49-F238E27FC236}">
                <a16:creationId xmlns:a16="http://schemas.microsoft.com/office/drawing/2014/main" id="{802F045D-9CC5-47E9-BF17-D4F4DBD0CDF8}"/>
              </a:ext>
            </a:extLst>
          </p:cNvPr>
          <p:cNvPicPr>
            <a:picLocks noGrp="1" noChangeAspect="1"/>
          </p:cNvPicPr>
          <p:nvPr>
            <p:ph idx="1"/>
          </p:nvPr>
        </p:nvPicPr>
        <p:blipFill rotWithShape="1">
          <a:blip r:embed="rId2"/>
          <a:srcRect r="-1" b="15411"/>
          <a:stretch/>
        </p:blipFill>
        <p:spPr>
          <a:xfrm>
            <a:off x="-1426" y="0"/>
            <a:ext cx="12191675" cy="6857990"/>
          </a:xfrm>
          <a:prstGeom prst="rect">
            <a:avLst/>
          </a:prstGeom>
        </p:spPr>
      </p:pic>
      <p:sp>
        <p:nvSpPr>
          <p:cNvPr id="3" name="TextBox 2">
            <a:extLst>
              <a:ext uri="{FF2B5EF4-FFF2-40B4-BE49-F238E27FC236}">
                <a16:creationId xmlns:a16="http://schemas.microsoft.com/office/drawing/2014/main" id="{AB9384B4-C2B3-844A-926E-AC6FDB8A4092}"/>
              </a:ext>
            </a:extLst>
          </p:cNvPr>
          <p:cNvSpPr txBox="1"/>
          <p:nvPr/>
        </p:nvSpPr>
        <p:spPr>
          <a:xfrm>
            <a:off x="6517532" y="1488331"/>
            <a:ext cx="428989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Gill Sans MT"/>
                <a:ea typeface="+mn-ea"/>
                <a:cs typeface="+mn-cs"/>
              </a:rPr>
              <a:t>Transfer Leap</a:t>
            </a:r>
          </a:p>
        </p:txBody>
      </p:sp>
    </p:spTree>
    <p:extLst>
      <p:ext uri="{BB962C8B-B14F-4D97-AF65-F5344CB8AC3E}">
        <p14:creationId xmlns:p14="http://schemas.microsoft.com/office/powerpoint/2010/main" val="2678870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1BD0-7A54-49A5-A715-29B1F990B996}"/>
              </a:ext>
            </a:extLst>
          </p:cNvPr>
          <p:cNvSpPr>
            <a:spLocks noGrp="1"/>
          </p:cNvSpPr>
          <p:nvPr>
            <p:ph type="title"/>
          </p:nvPr>
        </p:nvSpPr>
        <p:spPr>
          <a:xfrm>
            <a:off x="2231136" y="964692"/>
            <a:ext cx="7729728" cy="1188720"/>
          </a:xfrm>
        </p:spPr>
        <p:txBody>
          <a:bodyPr>
            <a:normAutofit/>
          </a:bodyPr>
          <a:lstStyle/>
          <a:p>
            <a:r>
              <a:rPr lang="en-US"/>
              <a:t>Guardianship</a:t>
            </a:r>
            <a:endParaRPr lang="en-US" dirty="0"/>
          </a:p>
        </p:txBody>
      </p:sp>
      <p:graphicFrame>
        <p:nvGraphicFramePr>
          <p:cNvPr id="6" name="Content Placeholder 2">
            <a:extLst>
              <a:ext uri="{FF2B5EF4-FFF2-40B4-BE49-F238E27FC236}">
                <a16:creationId xmlns:a16="http://schemas.microsoft.com/office/drawing/2014/main" id="{EABEF303-F765-19DE-0B0C-032BC0CD0D40}"/>
              </a:ext>
            </a:extLst>
          </p:cNvPr>
          <p:cNvGraphicFramePr>
            <a:graphicFrameLocks noGrp="1"/>
          </p:cNvGraphicFramePr>
          <p:nvPr>
            <p:ph idx="1"/>
            <p:extLst>
              <p:ext uri="{D42A27DB-BD31-4B8C-83A1-F6EECF244321}">
                <p14:modId xmlns:p14="http://schemas.microsoft.com/office/powerpoint/2010/main" val="3834520252"/>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4798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6068-9FAF-4C15-8913-F0FA2B0A4B9C}"/>
              </a:ext>
            </a:extLst>
          </p:cNvPr>
          <p:cNvSpPr>
            <a:spLocks noGrp="1"/>
          </p:cNvSpPr>
          <p:nvPr>
            <p:ph type="title"/>
          </p:nvPr>
        </p:nvSpPr>
        <p:spPr>
          <a:xfrm>
            <a:off x="2231136" y="964692"/>
            <a:ext cx="7729728" cy="1188720"/>
          </a:xfrm>
        </p:spPr>
        <p:txBody>
          <a:bodyPr>
            <a:normAutofit/>
          </a:bodyPr>
          <a:lstStyle/>
          <a:p>
            <a:r>
              <a:rPr lang="en-US" dirty="0"/>
              <a:t>Legal</a:t>
            </a:r>
          </a:p>
        </p:txBody>
      </p:sp>
      <p:graphicFrame>
        <p:nvGraphicFramePr>
          <p:cNvPr id="5" name="Content Placeholder 2">
            <a:extLst>
              <a:ext uri="{FF2B5EF4-FFF2-40B4-BE49-F238E27FC236}">
                <a16:creationId xmlns:a16="http://schemas.microsoft.com/office/drawing/2014/main" id="{43607276-6AA7-D106-257B-F25F44427B57}"/>
              </a:ext>
            </a:extLst>
          </p:cNvPr>
          <p:cNvGraphicFramePr>
            <a:graphicFrameLocks noGrp="1"/>
          </p:cNvGraphicFramePr>
          <p:nvPr>
            <p:ph idx="1"/>
            <p:extLst>
              <p:ext uri="{D42A27DB-BD31-4B8C-83A1-F6EECF244321}">
                <p14:modId xmlns:p14="http://schemas.microsoft.com/office/powerpoint/2010/main" val="1205348952"/>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184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1E4FF-F194-4632-8DC0-5A64D353B36E}"/>
              </a:ext>
            </a:extLst>
          </p:cNvPr>
          <p:cNvSpPr>
            <a:spLocks noGrp="1"/>
          </p:cNvSpPr>
          <p:nvPr>
            <p:ph type="title"/>
          </p:nvPr>
        </p:nvSpPr>
        <p:spPr>
          <a:xfrm>
            <a:off x="804672" y="2386744"/>
            <a:ext cx="5925310" cy="1645920"/>
          </a:xfrm>
        </p:spPr>
        <p:txBody>
          <a:bodyPr vert="horz" lIns="274320" tIns="182880" rIns="274320" bIns="182880" rtlCol="0" anchor="ctr" anchorCtr="1">
            <a:normAutofit/>
          </a:bodyPr>
          <a:lstStyle/>
          <a:p>
            <a:r>
              <a:rPr lang="en-US" sz="3800"/>
              <a:t>QUESTIONS</a:t>
            </a:r>
          </a:p>
        </p:txBody>
      </p:sp>
      <p:sp>
        <p:nvSpPr>
          <p:cNvPr id="3" name="Content Placeholder 2">
            <a:extLst>
              <a:ext uri="{FF2B5EF4-FFF2-40B4-BE49-F238E27FC236}">
                <a16:creationId xmlns:a16="http://schemas.microsoft.com/office/drawing/2014/main" id="{18B67F12-992D-43B4-BA93-9F336BC3AE0B}"/>
              </a:ext>
            </a:extLst>
          </p:cNvPr>
          <p:cNvSpPr>
            <a:spLocks noGrp="1"/>
          </p:cNvSpPr>
          <p:nvPr>
            <p:ph idx="1"/>
          </p:nvPr>
        </p:nvSpPr>
        <p:spPr>
          <a:xfrm>
            <a:off x="1148615" y="4352544"/>
            <a:ext cx="5242560" cy="1239894"/>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          ?</a:t>
            </a:r>
          </a:p>
        </p:txBody>
      </p:sp>
      <p:sp>
        <p:nvSpPr>
          <p:cNvPr id="11" name="Rectangle 10">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C420D155-B6C7-4C59-8E71-7C3A0416C37A}"/>
              </a:ext>
            </a:extLst>
          </p:cNvPr>
          <p:cNvPicPr>
            <a:picLocks noChangeAspect="1"/>
          </p:cNvPicPr>
          <p:nvPr/>
        </p:nvPicPr>
        <p:blipFill rotWithShape="1">
          <a:blip r:embed="rId2"/>
          <a:srcRect t="15898" r="-1" b="1272"/>
          <a:stretch/>
        </p:blipFill>
        <p:spPr>
          <a:xfrm>
            <a:off x="8083992" y="1122807"/>
            <a:ext cx="2918590" cy="4297680"/>
          </a:xfrm>
          <a:prstGeom prst="rect">
            <a:avLst/>
          </a:prstGeom>
        </p:spPr>
      </p:pic>
    </p:spTree>
    <p:extLst>
      <p:ext uri="{BB962C8B-B14F-4D97-AF65-F5344CB8AC3E}">
        <p14:creationId xmlns:p14="http://schemas.microsoft.com/office/powerpoint/2010/main" val="7996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5D5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3" name="Title 1">
            <a:extLst>
              <a:ext uri="{FF2B5EF4-FFF2-40B4-BE49-F238E27FC236}">
                <a16:creationId xmlns:a16="http://schemas.microsoft.com/office/drawing/2014/main" id="{24BF78A9-D79D-6A4D-9C8E-C5D6D86B402C}"/>
              </a:ext>
            </a:extLst>
          </p:cNvPr>
          <p:cNvSpPr txBox="1">
            <a:spLocks/>
          </p:cNvSpPr>
          <p:nvPr/>
        </p:nvSpPr>
        <p:spPr bwMode="blackWhite">
          <a:xfrm>
            <a:off x="804672" y="2594153"/>
            <a:ext cx="4486656" cy="1231106"/>
          </a:xfrm>
          <a:prstGeom prst="rect">
            <a:avLst/>
          </a:prstGeom>
          <a:noFill/>
          <a:ln>
            <a:solidFill>
              <a:schemeClr val="tx1"/>
            </a:solidFill>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000" b="0" i="0" u="none" strike="noStrike" kern="1200" cap="all" spc="200" normalizeH="0" baseline="0" noProof="0">
                <a:ln>
                  <a:noFill/>
                </a:ln>
                <a:solidFill>
                  <a:srgbClr val="FFFFFF"/>
                </a:solidFill>
                <a:effectLst/>
                <a:uLnTx/>
                <a:uFillTx/>
                <a:latin typeface="Gill Sans MT"/>
                <a:ea typeface="+mj-ea"/>
                <a:cs typeface="+mj-cs"/>
              </a:rPr>
              <a:t>Gaps in Transition</a:t>
            </a:r>
          </a:p>
        </p:txBody>
      </p:sp>
      <p:pic>
        <p:nvPicPr>
          <p:cNvPr id="12" name="Content Placeholder 6">
            <a:extLst>
              <a:ext uri="{FF2B5EF4-FFF2-40B4-BE49-F238E27FC236}">
                <a16:creationId xmlns:a16="http://schemas.microsoft.com/office/drawing/2014/main" id="{0FC4B895-2D15-874C-A3BA-0773469421EF}"/>
              </a:ext>
            </a:extLst>
          </p:cNvPr>
          <p:cNvPicPr>
            <a:picLocks noChangeAspect="1"/>
          </p:cNvPicPr>
          <p:nvPr/>
        </p:nvPicPr>
        <p:blipFill rotWithShape="1">
          <a:blip r:embed="rId2"/>
          <a:srcRect t="15625"/>
          <a:stretch/>
        </p:blipFill>
        <p:spPr>
          <a:xfrm>
            <a:off x="6096000" y="10"/>
            <a:ext cx="6095999" cy="6857990"/>
          </a:xfrm>
          <a:prstGeom prst="rect">
            <a:avLst/>
          </a:prstGeom>
        </p:spPr>
      </p:pic>
      <p:sp>
        <p:nvSpPr>
          <p:cNvPr id="7" name="Rectangle 6">
            <a:extLst>
              <a:ext uri="{FF2B5EF4-FFF2-40B4-BE49-F238E27FC236}">
                <a16:creationId xmlns:a16="http://schemas.microsoft.com/office/drawing/2014/main" id="{76048823-3AE1-5A43-A475-9C07CECADB37}"/>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8" name="Rectangle 7">
            <a:extLst>
              <a:ext uri="{FF2B5EF4-FFF2-40B4-BE49-F238E27FC236}">
                <a16:creationId xmlns:a16="http://schemas.microsoft.com/office/drawing/2014/main" id="{DC030AFC-A7CC-1C44-8822-F038DB4EEE46}"/>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9" name="Rectangle 8">
            <a:extLst>
              <a:ext uri="{FF2B5EF4-FFF2-40B4-BE49-F238E27FC236}">
                <a16:creationId xmlns:a16="http://schemas.microsoft.com/office/drawing/2014/main" id="{D8C7DE89-061B-134C-95E4-7B1FE5272AC5}"/>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327770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8197EC4-179C-4149-BEEC-465D59A08A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78" r="-1" b="-1"/>
          <a:stretch/>
        </p:blipFill>
        <p:spPr bwMode="auto">
          <a:xfrm>
            <a:off x="20" y="10"/>
            <a:ext cx="12191980" cy="685799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5B9F0C8-BCE9-479E-81D2-6BE60CA2634B}"/>
              </a:ext>
            </a:extLst>
          </p:cNvPr>
          <p:cNvSpPr>
            <a:spLocks noGrp="1"/>
          </p:cNvSpPr>
          <p:nvPr>
            <p:ph type="title"/>
          </p:nvPr>
        </p:nvSpPr>
        <p:spPr>
          <a:xfrm>
            <a:off x="262053" y="4626281"/>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a:bodyPr>
          <a:lstStyle/>
          <a:p>
            <a:r>
              <a:rPr lang="en-US" sz="3800">
                <a:solidFill>
                  <a:schemeClr val="tx1"/>
                </a:solidFill>
              </a:rPr>
              <a:t>Longitudinal  Transition</a:t>
            </a:r>
          </a:p>
        </p:txBody>
      </p:sp>
      <p:pic>
        <p:nvPicPr>
          <p:cNvPr id="3" name="Picture 4" descr="A picture containing meter, clock&#10;&#10;Description generated with very high confidence">
            <a:extLst>
              <a:ext uri="{FF2B5EF4-FFF2-40B4-BE49-F238E27FC236}">
                <a16:creationId xmlns:a16="http://schemas.microsoft.com/office/drawing/2014/main" id="{EDE89E4D-8A95-4BCC-9781-C3C270E9E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780" y="1040634"/>
            <a:ext cx="7713766" cy="17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F199F1B-D93B-4215-B689-A5A3D4D29F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0" y="1716287"/>
            <a:ext cx="10006251" cy="446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0244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54DDF-8107-4DBE-A827-8BBC9436C797}"/>
              </a:ext>
            </a:extLst>
          </p:cNvPr>
          <p:cNvSpPr>
            <a:spLocks noGrp="1"/>
          </p:cNvSpPr>
          <p:nvPr>
            <p:ph type="title"/>
          </p:nvPr>
        </p:nvSpPr>
        <p:spPr/>
        <p:txBody>
          <a:bodyPr/>
          <a:lstStyle/>
          <a:p>
            <a:r>
              <a:rPr lang="en-US"/>
              <a:t>Holistic Transition </a:t>
            </a:r>
          </a:p>
        </p:txBody>
      </p:sp>
      <p:grpSp>
        <p:nvGrpSpPr>
          <p:cNvPr id="3" name="Group 2">
            <a:extLst>
              <a:ext uri="{FF2B5EF4-FFF2-40B4-BE49-F238E27FC236}">
                <a16:creationId xmlns:a16="http://schemas.microsoft.com/office/drawing/2014/main" id="{C00DA159-F11A-4D4D-89D9-9D3311212455}"/>
              </a:ext>
            </a:extLst>
          </p:cNvPr>
          <p:cNvGrpSpPr/>
          <p:nvPr/>
        </p:nvGrpSpPr>
        <p:grpSpPr>
          <a:xfrm>
            <a:off x="1417514" y="3105060"/>
            <a:ext cx="9300535" cy="3471862"/>
            <a:chOff x="1602948" y="2274734"/>
            <a:chExt cx="9300535" cy="3471862"/>
          </a:xfrm>
        </p:grpSpPr>
        <p:pic>
          <p:nvPicPr>
            <p:cNvPr id="4" name="Picture 2">
              <a:extLst>
                <a:ext uri="{FF2B5EF4-FFF2-40B4-BE49-F238E27FC236}">
                  <a16:creationId xmlns:a16="http://schemas.microsoft.com/office/drawing/2014/main" id="{4E9641D2-0BF8-42D1-A8F7-AD5B6905F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948" y="2274734"/>
              <a:ext cx="9300535" cy="3471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a:extLst>
                <a:ext uri="{FF2B5EF4-FFF2-40B4-BE49-F238E27FC236}">
                  <a16:creationId xmlns:a16="http://schemas.microsoft.com/office/drawing/2014/main" id="{6E035583-E786-4341-A54D-EC8DAAC52E81}"/>
                </a:ext>
              </a:extLst>
            </p:cNvPr>
            <p:cNvSpPr txBox="1"/>
            <p:nvPr/>
          </p:nvSpPr>
          <p:spPr>
            <a:xfrm>
              <a:off x="2221992" y="3641333"/>
              <a:ext cx="685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legal</a:t>
              </a:r>
            </a:p>
          </p:txBody>
        </p:sp>
        <p:sp>
          <p:nvSpPr>
            <p:cNvPr id="6" name="TextBox 5">
              <a:extLst>
                <a:ext uri="{FF2B5EF4-FFF2-40B4-BE49-F238E27FC236}">
                  <a16:creationId xmlns:a16="http://schemas.microsoft.com/office/drawing/2014/main" id="{28B9E4EC-B907-4D9D-8107-F018568A8647}"/>
                </a:ext>
              </a:extLst>
            </p:cNvPr>
            <p:cNvSpPr txBox="1"/>
            <p:nvPr/>
          </p:nvSpPr>
          <p:spPr>
            <a:xfrm>
              <a:off x="3825240" y="4191000"/>
              <a:ext cx="1447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employment</a:t>
              </a:r>
            </a:p>
          </p:txBody>
        </p:sp>
        <p:sp>
          <p:nvSpPr>
            <p:cNvPr id="7" name="TextBox 6">
              <a:extLst>
                <a:ext uri="{FF2B5EF4-FFF2-40B4-BE49-F238E27FC236}">
                  <a16:creationId xmlns:a16="http://schemas.microsoft.com/office/drawing/2014/main" id="{BD648BA2-3461-4E75-90D8-CD532AC418CA}"/>
                </a:ext>
              </a:extLst>
            </p:cNvPr>
            <p:cNvSpPr txBox="1"/>
            <p:nvPr/>
          </p:nvSpPr>
          <p:spPr>
            <a:xfrm>
              <a:off x="5883896" y="3641333"/>
              <a:ext cx="8864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health</a:t>
              </a:r>
            </a:p>
          </p:txBody>
        </p:sp>
        <p:sp>
          <p:nvSpPr>
            <p:cNvPr id="8" name="TextBox 7">
              <a:extLst>
                <a:ext uri="{FF2B5EF4-FFF2-40B4-BE49-F238E27FC236}">
                  <a16:creationId xmlns:a16="http://schemas.microsoft.com/office/drawing/2014/main" id="{6A1959ED-04DA-4B70-891C-435A86F7A7B9}"/>
                </a:ext>
              </a:extLst>
            </p:cNvPr>
            <p:cNvSpPr txBox="1"/>
            <p:nvPr/>
          </p:nvSpPr>
          <p:spPr>
            <a:xfrm>
              <a:off x="7402462" y="419100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community</a:t>
              </a:r>
            </a:p>
          </p:txBody>
        </p:sp>
        <p:sp>
          <p:nvSpPr>
            <p:cNvPr id="9" name="TextBox 8">
              <a:extLst>
                <a:ext uri="{FF2B5EF4-FFF2-40B4-BE49-F238E27FC236}">
                  <a16:creationId xmlns:a16="http://schemas.microsoft.com/office/drawing/2014/main" id="{F152567C-03E5-419B-B68C-D89BAB78C850}"/>
                </a:ext>
              </a:extLst>
            </p:cNvPr>
            <p:cNvSpPr txBox="1"/>
            <p:nvPr/>
          </p:nvSpPr>
          <p:spPr>
            <a:xfrm>
              <a:off x="9375648" y="3641333"/>
              <a:ext cx="990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ndara"/>
                  <a:ea typeface="+mn-ea"/>
                  <a:cs typeface="+mn-cs"/>
                </a:rPr>
                <a:t>finance</a:t>
              </a:r>
            </a:p>
          </p:txBody>
        </p:sp>
      </p:grpSp>
    </p:spTree>
    <p:extLst>
      <p:ext uri="{BB962C8B-B14F-4D97-AF65-F5344CB8AC3E}">
        <p14:creationId xmlns:p14="http://schemas.microsoft.com/office/powerpoint/2010/main" val="281590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B71F-878B-4CAF-95E3-0ED0F066D867}"/>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Transition Tug-of-war</a:t>
            </a:r>
          </a:p>
        </p:txBody>
      </p:sp>
      <p:pic>
        <p:nvPicPr>
          <p:cNvPr id="4" name="Picture 4" descr="A group of people playing frisbee in a field&#10;&#10;Description automatically generated">
            <a:extLst>
              <a:ext uri="{FF2B5EF4-FFF2-40B4-BE49-F238E27FC236}">
                <a16:creationId xmlns:a16="http://schemas.microsoft.com/office/drawing/2014/main" id="{93FE2103-25EE-4A9C-8556-9507F4BC3BC8}"/>
              </a:ext>
            </a:extLst>
          </p:cNvPr>
          <p:cNvPicPr>
            <a:picLocks noChangeAspect="1"/>
          </p:cNvPicPr>
          <p:nvPr/>
        </p:nvPicPr>
        <p:blipFill>
          <a:blip r:embed="rId2"/>
          <a:stretch>
            <a:fillRect/>
          </a:stretch>
        </p:blipFill>
        <p:spPr>
          <a:xfrm>
            <a:off x="5294376" y="1189591"/>
            <a:ext cx="6257544" cy="4164111"/>
          </a:xfrm>
          <a:prstGeom prst="rect">
            <a:avLst/>
          </a:prstGeom>
        </p:spPr>
      </p:pic>
    </p:spTree>
    <p:extLst>
      <p:ext uri="{BB962C8B-B14F-4D97-AF65-F5344CB8AC3E}">
        <p14:creationId xmlns:p14="http://schemas.microsoft.com/office/powerpoint/2010/main" val="3220552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2216</Words>
  <Application>Microsoft Office PowerPoint</Application>
  <PresentationFormat>Widescreen</PresentationFormat>
  <Paragraphs>330</Paragraphs>
  <Slides>52</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Calibri</vt:lpstr>
      <vt:lpstr>Calibri Light</vt:lpstr>
      <vt:lpstr>Candara</vt:lpstr>
      <vt:lpstr>Constantia</vt:lpstr>
      <vt:lpstr>Gill Sans MT</vt:lpstr>
      <vt:lpstr>Times</vt:lpstr>
      <vt:lpstr>Wingdings</vt:lpstr>
      <vt:lpstr>office theme</vt:lpstr>
      <vt:lpstr>Gallery</vt:lpstr>
      <vt:lpstr>Parcel</vt:lpstr>
      <vt:lpstr>PowerPoint Presentation</vt:lpstr>
      <vt:lpstr>Objectives</vt:lpstr>
      <vt:lpstr>Outline</vt:lpstr>
      <vt:lpstr>Transition = Inclusion</vt:lpstr>
      <vt:lpstr>Transfer Jump</vt:lpstr>
      <vt:lpstr>PowerPoint Presentation</vt:lpstr>
      <vt:lpstr>Longitudinal  Transition</vt:lpstr>
      <vt:lpstr>Holistic Transition </vt:lpstr>
      <vt:lpstr>Transition Tug-of-war</vt:lpstr>
      <vt:lpstr>Teen / Young perspective</vt:lpstr>
      <vt:lpstr>Parent perspective</vt:lpstr>
      <vt:lpstr>PowerPoint Presentation</vt:lpstr>
      <vt:lpstr> Transition Bridge</vt:lpstr>
      <vt:lpstr>PowerPoint Presentation</vt:lpstr>
      <vt:lpstr> Transition Bridge</vt:lpstr>
      <vt:lpstr>TOOL KIT</vt:lpstr>
      <vt:lpstr>Transition Visits</vt:lpstr>
      <vt:lpstr>BUILD Your Team</vt:lpstr>
      <vt:lpstr>Transition Visits</vt:lpstr>
      <vt:lpstr> Transition Bridge</vt:lpstr>
      <vt:lpstr>PowerPoint Presentation</vt:lpstr>
      <vt:lpstr>Holistic Transition </vt:lpstr>
      <vt:lpstr>Education to Employment</vt:lpstr>
      <vt:lpstr>Education to Employment</vt:lpstr>
      <vt:lpstr>Develop a Vision for your Future</vt:lpstr>
      <vt:lpstr>BUILD YOUR TEAM</vt:lpstr>
      <vt:lpstr>Build Your Team </vt:lpstr>
      <vt:lpstr>PowerPoint Presentation</vt:lpstr>
      <vt:lpstr>PowerPoint Presentation</vt:lpstr>
      <vt:lpstr>Access Resources </vt:lpstr>
      <vt:lpstr>Self-Advocacy</vt:lpstr>
      <vt:lpstr>Employment</vt:lpstr>
      <vt:lpstr>Bridging the Financial Gap</vt:lpstr>
      <vt:lpstr>Supplemental Security Income</vt:lpstr>
      <vt:lpstr>Supplemental Security Income</vt:lpstr>
      <vt:lpstr>Supplemental Security Income</vt:lpstr>
      <vt:lpstr>Financial Benefit of WORKING</vt:lpstr>
      <vt:lpstr>Social Security Disability Income</vt:lpstr>
      <vt:lpstr>Social Security Disability Income</vt:lpstr>
      <vt:lpstr>TRUST FUNDS</vt:lpstr>
      <vt:lpstr>ABLE ACCOUNTS</vt:lpstr>
      <vt:lpstr>Waivers</vt:lpstr>
      <vt:lpstr>Consolidated Waiver</vt:lpstr>
      <vt:lpstr>Consolidated Waiver</vt:lpstr>
      <vt:lpstr>Financial</vt:lpstr>
      <vt:lpstr>Legal Transitions</vt:lpstr>
      <vt:lpstr>Decision Making Capacity</vt:lpstr>
      <vt:lpstr>Power of Attorney</vt:lpstr>
      <vt:lpstr>Power of Attorney</vt:lpstr>
      <vt:lpstr>Guardianship</vt:lpstr>
      <vt:lpstr>Legal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McCormick, Andrew A</cp:lastModifiedBy>
  <cp:revision>56</cp:revision>
  <dcterms:created xsi:type="dcterms:W3CDTF">2022-03-20T23:34:20Z</dcterms:created>
  <dcterms:modified xsi:type="dcterms:W3CDTF">2022-04-04T18:45:19Z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2022-03-20T23:34:41Z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7fa006fb-2e25-4b8a-9cda-0a168859e6a1</vt:lpwstr>
  </property>
  <property fmtid="{D5CDD505-2E9C-101B-9397-08002B2CF9AE}" pid="8" name="MSIP_Label_5e4b1be8-281e-475d-98b0-21c3457e5a46_ContentBits">
    <vt:lpwstr>0</vt:lpwstr>
  </property>
</Properties>
</file>