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60" r:id="rId2"/>
    <p:sldMasterId id="2147483672" r:id="rId3"/>
  </p:sldMasterIdLst>
  <p:notesMasterIdLst>
    <p:notesMasterId r:id="rId29"/>
  </p:notesMasterIdLst>
  <p:sldIdLst>
    <p:sldId id="271" r:id="rId4"/>
    <p:sldId id="279" r:id="rId5"/>
    <p:sldId id="280" r:id="rId6"/>
    <p:sldId id="270" r:id="rId7"/>
    <p:sldId id="274" r:id="rId8"/>
    <p:sldId id="269" r:id="rId9"/>
    <p:sldId id="267" r:id="rId10"/>
    <p:sldId id="281" r:id="rId11"/>
    <p:sldId id="275" r:id="rId12"/>
    <p:sldId id="265" r:id="rId13"/>
    <p:sldId id="264" r:id="rId14"/>
    <p:sldId id="263" r:id="rId15"/>
    <p:sldId id="262" r:id="rId16"/>
    <p:sldId id="261" r:id="rId17"/>
    <p:sldId id="260" r:id="rId18"/>
    <p:sldId id="259" r:id="rId19"/>
    <p:sldId id="258" r:id="rId20"/>
    <p:sldId id="273" r:id="rId21"/>
    <p:sldId id="272" r:id="rId22"/>
    <p:sldId id="277" r:id="rId23"/>
    <p:sldId id="283" r:id="rId24"/>
    <p:sldId id="459" r:id="rId25"/>
    <p:sldId id="460" r:id="rId26"/>
    <p:sldId id="278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4C1C39-91FB-4A9A-9BDF-C3AEC055DF8D}" v="53" dt="2022-03-23T19:14:58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ormick, Andrew A" userId="b89022ed-5f62-48db-82fd-54cebdcca893" providerId="ADAL" clId="{2F4C1C39-91FB-4A9A-9BDF-C3AEC055DF8D}"/>
    <pc:docChg chg="undo custSel addSld delSld modSld">
      <pc:chgData name="McCormick, Andrew A" userId="b89022ed-5f62-48db-82fd-54cebdcca893" providerId="ADAL" clId="{2F4C1C39-91FB-4A9A-9BDF-C3AEC055DF8D}" dt="2022-03-23T19:17:14.828" v="607" actId="47"/>
      <pc:docMkLst>
        <pc:docMk/>
      </pc:docMkLst>
      <pc:sldChg chg="modSp new mod modAnim">
        <pc:chgData name="McCormick, Andrew A" userId="b89022ed-5f62-48db-82fd-54cebdcca893" providerId="ADAL" clId="{2F4C1C39-91FB-4A9A-9BDF-C3AEC055DF8D}" dt="2022-03-23T18:38:12.263" v="319"/>
        <pc:sldMkLst>
          <pc:docMk/>
          <pc:sldMk cId="3091875838" sldId="279"/>
        </pc:sldMkLst>
        <pc:spChg chg="mod">
          <ac:chgData name="McCormick, Andrew A" userId="b89022ed-5f62-48db-82fd-54cebdcca893" providerId="ADAL" clId="{2F4C1C39-91FB-4A9A-9BDF-C3AEC055DF8D}" dt="2022-03-23T18:36:35.822" v="10" actId="20577"/>
          <ac:spMkLst>
            <pc:docMk/>
            <pc:sldMk cId="3091875838" sldId="279"/>
            <ac:spMk id="2" creationId="{2634EF16-85BE-4177-89A6-C0CD9FEE07C4}"/>
          </ac:spMkLst>
        </pc:spChg>
        <pc:spChg chg="mod">
          <ac:chgData name="McCormick, Andrew A" userId="b89022ed-5f62-48db-82fd-54cebdcca893" providerId="ADAL" clId="{2F4C1C39-91FB-4A9A-9BDF-C3AEC055DF8D}" dt="2022-03-23T18:37:47.179" v="304" actId="20577"/>
          <ac:spMkLst>
            <pc:docMk/>
            <pc:sldMk cId="3091875838" sldId="279"/>
            <ac:spMk id="3" creationId="{739EDF2F-3A90-4640-9596-C8FADB96EAEF}"/>
          </ac:spMkLst>
        </pc:spChg>
      </pc:sldChg>
      <pc:sldChg chg="modSp new mod modAnim">
        <pc:chgData name="McCormick, Andrew A" userId="b89022ed-5f62-48db-82fd-54cebdcca893" providerId="ADAL" clId="{2F4C1C39-91FB-4A9A-9BDF-C3AEC055DF8D}" dt="2022-03-23T18:39:31.726" v="452"/>
        <pc:sldMkLst>
          <pc:docMk/>
          <pc:sldMk cId="375176882" sldId="280"/>
        </pc:sldMkLst>
        <pc:spChg chg="mod">
          <ac:chgData name="McCormick, Andrew A" userId="b89022ed-5f62-48db-82fd-54cebdcca893" providerId="ADAL" clId="{2F4C1C39-91FB-4A9A-9BDF-C3AEC055DF8D}" dt="2022-03-23T18:37:55.600" v="314" actId="20577"/>
          <ac:spMkLst>
            <pc:docMk/>
            <pc:sldMk cId="375176882" sldId="280"/>
            <ac:spMk id="2" creationId="{CCBF9D92-3A2E-4EAC-8140-B33C95D210AA}"/>
          </ac:spMkLst>
        </pc:spChg>
        <pc:spChg chg="mod">
          <ac:chgData name="McCormick, Andrew A" userId="b89022ed-5f62-48db-82fd-54cebdcca893" providerId="ADAL" clId="{2F4C1C39-91FB-4A9A-9BDF-C3AEC055DF8D}" dt="2022-03-23T18:39:23.505" v="450" actId="20577"/>
          <ac:spMkLst>
            <pc:docMk/>
            <pc:sldMk cId="375176882" sldId="280"/>
            <ac:spMk id="3" creationId="{9D48696B-B8BD-4C5C-BDC6-B5EB2301F6A1}"/>
          </ac:spMkLst>
        </pc:spChg>
      </pc:sldChg>
      <pc:sldChg chg="addSp modSp add mod">
        <pc:chgData name="McCormick, Andrew A" userId="b89022ed-5f62-48db-82fd-54cebdcca893" providerId="ADAL" clId="{2F4C1C39-91FB-4A9A-9BDF-C3AEC055DF8D}" dt="2022-03-23T18:52:12.864" v="455" actId="26606"/>
        <pc:sldMkLst>
          <pc:docMk/>
          <pc:sldMk cId="1076076897" sldId="281"/>
        </pc:sldMkLst>
        <pc:spChg chg="add">
          <ac:chgData name="McCormick, Andrew A" userId="b89022ed-5f62-48db-82fd-54cebdcca893" providerId="ADAL" clId="{2F4C1C39-91FB-4A9A-9BDF-C3AEC055DF8D}" dt="2022-03-23T18:52:12.864" v="455" actId="26606"/>
          <ac:spMkLst>
            <pc:docMk/>
            <pc:sldMk cId="1076076897" sldId="281"/>
            <ac:spMk id="14" creationId="{E8348417-4F67-4473-A69C-60131B97D867}"/>
          </ac:spMkLst>
        </pc:spChg>
        <pc:picChg chg="add mod">
          <ac:chgData name="McCormick, Andrew A" userId="b89022ed-5f62-48db-82fd-54cebdcca893" providerId="ADAL" clId="{2F4C1C39-91FB-4A9A-9BDF-C3AEC055DF8D}" dt="2022-03-23T18:52:12.864" v="455" actId="26606"/>
          <ac:picMkLst>
            <pc:docMk/>
            <pc:sldMk cId="1076076897" sldId="281"/>
            <ac:picMk id="3" creationId="{AC9EF02B-BCC0-457F-A740-6253AA3F4CDE}"/>
          </ac:picMkLst>
        </pc:picChg>
        <pc:picChg chg="mod">
          <ac:chgData name="McCormick, Andrew A" userId="b89022ed-5f62-48db-82fd-54cebdcca893" providerId="ADAL" clId="{2F4C1C39-91FB-4A9A-9BDF-C3AEC055DF8D}" dt="2022-03-23T18:52:12.864" v="455" actId="26606"/>
          <ac:picMkLst>
            <pc:docMk/>
            <pc:sldMk cId="1076076897" sldId="281"/>
            <ac:picMk id="9" creationId="{7C7E2F8B-1C26-5546-8D42-B5BF9B797F87}"/>
          </ac:picMkLst>
        </pc:picChg>
      </pc:sldChg>
      <pc:sldChg chg="modSp new del mod">
        <pc:chgData name="McCormick, Andrew A" userId="b89022ed-5f62-48db-82fd-54cebdcca893" providerId="ADAL" clId="{2F4C1C39-91FB-4A9A-9BDF-C3AEC055DF8D}" dt="2022-03-23T19:17:14.828" v="607" actId="47"/>
        <pc:sldMkLst>
          <pc:docMk/>
          <pc:sldMk cId="3789693172" sldId="282"/>
        </pc:sldMkLst>
        <pc:spChg chg="mod">
          <ac:chgData name="McCormick, Andrew A" userId="b89022ed-5f62-48db-82fd-54cebdcca893" providerId="ADAL" clId="{2F4C1C39-91FB-4A9A-9BDF-C3AEC055DF8D}" dt="2022-03-23T19:12:30.287" v="574" actId="20577"/>
          <ac:spMkLst>
            <pc:docMk/>
            <pc:sldMk cId="3789693172" sldId="282"/>
            <ac:spMk id="3" creationId="{76795543-40C5-42E6-BB17-60F36FA89F89}"/>
          </ac:spMkLst>
        </pc:spChg>
      </pc:sldChg>
      <pc:sldChg chg="addSp delSp modSp add mod setBg modAnim">
        <pc:chgData name="McCormick, Andrew A" userId="b89022ed-5f62-48db-82fd-54cebdcca893" providerId="ADAL" clId="{2F4C1C39-91FB-4A9A-9BDF-C3AEC055DF8D}" dt="2022-03-23T19:13:23.209" v="584"/>
        <pc:sldMkLst>
          <pc:docMk/>
          <pc:sldMk cId="1580471751" sldId="283"/>
        </pc:sldMkLst>
        <pc:spChg chg="mod">
          <ac:chgData name="McCormick, Andrew A" userId="b89022ed-5f62-48db-82fd-54cebdcca893" providerId="ADAL" clId="{2F4C1C39-91FB-4A9A-9BDF-C3AEC055DF8D}" dt="2022-03-23T19:13:07.013" v="579" actId="26606"/>
          <ac:spMkLst>
            <pc:docMk/>
            <pc:sldMk cId="1580471751" sldId="283"/>
            <ac:spMk id="2" creationId="{EA554DDF-8107-4DBE-A827-8BBC9436C797}"/>
          </ac:spMkLst>
        </pc:spChg>
        <pc:spChg chg="add mod">
          <ac:chgData name="McCormick, Andrew A" userId="b89022ed-5f62-48db-82fd-54cebdcca893" providerId="ADAL" clId="{2F4C1C39-91FB-4A9A-9BDF-C3AEC055DF8D}" dt="2022-03-23T19:13:17.394" v="582" actId="962"/>
          <ac:spMkLst>
            <pc:docMk/>
            <pc:sldMk cId="1580471751" sldId="283"/>
            <ac:spMk id="10" creationId="{06D9186B-A667-4596-B092-68BFB74DF8D2}"/>
          </ac:spMkLst>
        </pc:spChg>
        <pc:spChg chg="add del">
          <ac:chgData name="McCormick, Andrew A" userId="b89022ed-5f62-48db-82fd-54cebdcca893" providerId="ADAL" clId="{2F4C1C39-91FB-4A9A-9BDF-C3AEC055DF8D}" dt="2022-03-23T19:13:07.004" v="578" actId="26606"/>
          <ac:spMkLst>
            <pc:docMk/>
            <pc:sldMk cId="1580471751" sldId="283"/>
            <ac:spMk id="15" creationId="{1660E788-AFA9-4A1B-9991-6AA74632A15B}"/>
          </ac:spMkLst>
        </pc:spChg>
        <pc:spChg chg="add del">
          <ac:chgData name="McCormick, Andrew A" userId="b89022ed-5f62-48db-82fd-54cebdcca893" providerId="ADAL" clId="{2F4C1C39-91FB-4A9A-9BDF-C3AEC055DF8D}" dt="2022-03-23T19:13:07.004" v="578" actId="26606"/>
          <ac:spMkLst>
            <pc:docMk/>
            <pc:sldMk cId="1580471751" sldId="283"/>
            <ac:spMk id="17" creationId="{867D4867-5BA7-4462-B2F6-A23F4A622AA7}"/>
          </ac:spMkLst>
        </pc:spChg>
        <pc:spChg chg="add">
          <ac:chgData name="McCormick, Andrew A" userId="b89022ed-5f62-48db-82fd-54cebdcca893" providerId="ADAL" clId="{2F4C1C39-91FB-4A9A-9BDF-C3AEC055DF8D}" dt="2022-03-23T19:13:07.013" v="579" actId="26606"/>
          <ac:spMkLst>
            <pc:docMk/>
            <pc:sldMk cId="1580471751" sldId="283"/>
            <ac:spMk id="19" creationId="{6515FC82-3453-4CBE-8895-4CCFF339529E}"/>
          </ac:spMkLst>
        </pc:spChg>
        <pc:spChg chg="add">
          <ac:chgData name="McCormick, Andrew A" userId="b89022ed-5f62-48db-82fd-54cebdcca893" providerId="ADAL" clId="{2F4C1C39-91FB-4A9A-9BDF-C3AEC055DF8D}" dt="2022-03-23T19:13:07.013" v="579" actId="26606"/>
          <ac:spMkLst>
            <pc:docMk/>
            <pc:sldMk cId="1580471751" sldId="283"/>
            <ac:spMk id="20" creationId="{C5FD847B-65C0-4027-8DFC-70CB424514F8}"/>
          </ac:spMkLst>
        </pc:spChg>
        <pc:grpChg chg="add mod ord">
          <ac:chgData name="McCormick, Andrew A" userId="b89022ed-5f62-48db-82fd-54cebdcca893" providerId="ADAL" clId="{2F4C1C39-91FB-4A9A-9BDF-C3AEC055DF8D}" dt="2022-03-23T19:13:07.013" v="579" actId="26606"/>
          <ac:grpSpMkLst>
            <pc:docMk/>
            <pc:sldMk cId="1580471751" sldId="283"/>
            <ac:grpSpMk id="3" creationId="{C00DA159-F11A-4D4D-89D9-9D3311212455}"/>
          </ac:grpSpMkLst>
        </pc:grpChg>
        <pc:picChg chg="mod">
          <ac:chgData name="McCormick, Andrew A" userId="b89022ed-5f62-48db-82fd-54cebdcca893" providerId="ADAL" clId="{2F4C1C39-91FB-4A9A-9BDF-C3AEC055DF8D}" dt="2022-03-23T19:13:17.393" v="581" actId="27614"/>
          <ac:picMkLst>
            <pc:docMk/>
            <pc:sldMk cId="1580471751" sldId="283"/>
            <ac:picMk id="4" creationId="{4E9641D2-0BF8-42D1-A8F7-AD5B6905F37B}"/>
          </ac:picMkLst>
        </pc:picChg>
      </pc:sldChg>
      <pc:sldChg chg="modSp modAnim">
        <pc:chgData name="McCormick, Andrew A" userId="b89022ed-5f62-48db-82fd-54cebdcca893" providerId="ADAL" clId="{2F4C1C39-91FB-4A9A-9BDF-C3AEC055DF8D}" dt="2022-03-23T19:14:39.364" v="606" actId="20577"/>
        <pc:sldMkLst>
          <pc:docMk/>
          <pc:sldMk cId="2235009758" sldId="460"/>
        </pc:sldMkLst>
        <pc:spChg chg="mod">
          <ac:chgData name="McCormick, Andrew A" userId="b89022ed-5f62-48db-82fd-54cebdcca893" providerId="ADAL" clId="{2F4C1C39-91FB-4A9A-9BDF-C3AEC055DF8D}" dt="2022-03-23T19:14:39.364" v="606" actId="20577"/>
          <ac:spMkLst>
            <pc:docMk/>
            <pc:sldMk cId="2235009758" sldId="460"/>
            <ac:spMk id="3" creationId="{EC4879C6-99F2-4B9A-AE47-4C1EC117B87A}"/>
          </ac:spMkLst>
        </pc:spChg>
      </pc:sldChg>
      <pc:sldChg chg="del">
        <pc:chgData name="McCormick, Andrew A" userId="b89022ed-5f62-48db-82fd-54cebdcca893" providerId="ADAL" clId="{2F4C1C39-91FB-4A9A-9BDF-C3AEC055DF8D}" dt="2022-03-23T18:53:18.635" v="457" actId="47"/>
        <pc:sldMkLst>
          <pc:docMk/>
          <pc:sldMk cId="696130888" sldId="461"/>
        </pc:sldMkLst>
      </pc:sldChg>
      <pc:sldChg chg="del">
        <pc:chgData name="McCormick, Andrew A" userId="b89022ed-5f62-48db-82fd-54cebdcca893" providerId="ADAL" clId="{2F4C1C39-91FB-4A9A-9BDF-C3AEC055DF8D}" dt="2022-03-23T18:52:28.347" v="456" actId="47"/>
        <pc:sldMkLst>
          <pc:docMk/>
          <pc:sldMk cId="3703179508" sldId="468"/>
        </pc:sldMkLst>
      </pc:sldChg>
    </pc:docChg>
  </pc:docChgLst>
  <pc:docChgLst>
    <pc:chgData name="McCormick, Andrew A" userId="S::mccoaa@upmc.edu::b89022ed-5f62-48db-82fd-54cebdcca893" providerId="AD" clId="Web-{F2B061CB-7833-E3D9-87DA-F9D66B26E878}"/>
    <pc:docChg chg="modSld">
      <pc:chgData name="McCormick, Andrew A" userId="S::mccoaa@upmc.edu::b89022ed-5f62-48db-82fd-54cebdcca893" providerId="AD" clId="Web-{F2B061CB-7833-E3D9-87DA-F9D66B26E878}" dt="2022-03-20T23:57:24.768" v="12" actId="20577"/>
      <pc:docMkLst>
        <pc:docMk/>
      </pc:docMkLst>
      <pc:sldChg chg="addSp modSp mod setBg addAnim">
        <pc:chgData name="McCormick, Andrew A" userId="S::mccoaa@upmc.edu::b89022ed-5f62-48db-82fd-54cebdcca893" providerId="AD" clId="Web-{F2B061CB-7833-E3D9-87DA-F9D66B26E878}" dt="2022-03-20T23:55:46.920" v="3"/>
        <pc:sldMkLst>
          <pc:docMk/>
          <pc:sldMk cId="799668899" sldId="276"/>
        </pc:sldMkLst>
        <pc:spChg chg="mod">
          <ac:chgData name="McCormick, Andrew A" userId="S::mccoaa@upmc.edu::b89022ed-5f62-48db-82fd-54cebdcca893" providerId="AD" clId="Web-{F2B061CB-7833-E3D9-87DA-F9D66B26E878}" dt="2022-03-20T23:55:46.920" v="3"/>
          <ac:spMkLst>
            <pc:docMk/>
            <pc:sldMk cId="799668899" sldId="276"/>
            <ac:spMk id="2" creationId="{A841E4FF-F194-4632-8DC0-5A64D353B36E}"/>
          </ac:spMkLst>
        </pc:spChg>
        <pc:spChg chg="mod ord">
          <ac:chgData name="McCormick, Andrew A" userId="S::mccoaa@upmc.edu::b89022ed-5f62-48db-82fd-54cebdcca893" providerId="AD" clId="Web-{F2B061CB-7833-E3D9-87DA-F9D66B26E878}" dt="2022-03-20T23:55:46.920" v="3"/>
          <ac:spMkLst>
            <pc:docMk/>
            <pc:sldMk cId="799668899" sldId="276"/>
            <ac:spMk id="3" creationId="{18B67F12-992D-43B4-BA93-9F336BC3AE0B}"/>
          </ac:spMkLst>
        </pc:spChg>
        <pc:spChg chg="add">
          <ac:chgData name="McCormick, Andrew A" userId="S::mccoaa@upmc.edu::b89022ed-5f62-48db-82fd-54cebdcca893" providerId="AD" clId="Web-{F2B061CB-7833-E3D9-87DA-F9D66B26E878}" dt="2022-03-20T23:55:46.920" v="3"/>
          <ac:spMkLst>
            <pc:docMk/>
            <pc:sldMk cId="799668899" sldId="276"/>
            <ac:spMk id="9" creationId="{322F38BC-D98D-4D85-8CF7-BA70EEDEDD2A}"/>
          </ac:spMkLst>
        </pc:spChg>
        <pc:spChg chg="add">
          <ac:chgData name="McCormick, Andrew A" userId="S::mccoaa@upmc.edu::b89022ed-5f62-48db-82fd-54cebdcca893" providerId="AD" clId="Web-{F2B061CB-7833-E3D9-87DA-F9D66B26E878}" dt="2022-03-20T23:55:46.920" v="3"/>
          <ac:spMkLst>
            <pc:docMk/>
            <pc:sldMk cId="799668899" sldId="276"/>
            <ac:spMk id="11" creationId="{B501A2F0-90BE-4D86-9A8A-4390413F74F8}"/>
          </ac:spMkLst>
        </pc:spChg>
        <pc:spChg chg="add">
          <ac:chgData name="McCormick, Andrew A" userId="S::mccoaa@upmc.edu::b89022ed-5f62-48db-82fd-54cebdcca893" providerId="AD" clId="Web-{F2B061CB-7833-E3D9-87DA-F9D66B26E878}" dt="2022-03-20T23:55:46.920" v="3"/>
          <ac:spMkLst>
            <pc:docMk/>
            <pc:sldMk cId="799668899" sldId="276"/>
            <ac:spMk id="13" creationId="{80F5EB4E-25CD-44CC-AF95-30C9253422EF}"/>
          </ac:spMkLst>
        </pc:spChg>
        <pc:picChg chg="add mod ord">
          <ac:chgData name="McCormick, Andrew A" userId="S::mccoaa@upmc.edu::b89022ed-5f62-48db-82fd-54cebdcca893" providerId="AD" clId="Web-{F2B061CB-7833-E3D9-87DA-F9D66B26E878}" dt="2022-03-20T23:55:46.920" v="3"/>
          <ac:picMkLst>
            <pc:docMk/>
            <pc:sldMk cId="799668899" sldId="276"/>
            <ac:picMk id="4" creationId="{C420D155-B6C7-4C59-8E71-7C3A0416C37A}"/>
          </ac:picMkLst>
        </pc:picChg>
      </pc:sldChg>
      <pc:sldChg chg="addSp modSp">
        <pc:chgData name="McCormick, Andrew A" userId="S::mccoaa@upmc.edu::b89022ed-5f62-48db-82fd-54cebdcca893" providerId="AD" clId="Web-{F2B061CB-7833-E3D9-87DA-F9D66B26E878}" dt="2022-03-20T23:57:24.768" v="12" actId="20577"/>
        <pc:sldMkLst>
          <pc:docMk/>
          <pc:sldMk cId="832500874" sldId="278"/>
        </pc:sldMkLst>
        <pc:spChg chg="add mod">
          <ac:chgData name="McCormick, Andrew A" userId="S::mccoaa@upmc.edu::b89022ed-5f62-48db-82fd-54cebdcca893" providerId="AD" clId="Web-{F2B061CB-7833-E3D9-87DA-F9D66B26E878}" dt="2022-03-20T23:57:24.768" v="12" actId="20577"/>
          <ac:spMkLst>
            <pc:docMk/>
            <pc:sldMk cId="832500874" sldId="278"/>
            <ac:spMk id="2" creationId="{2292C391-B160-4F2C-ACC0-1B32C81A2AC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0EF0A-F430-4AA5-AFB3-E2C25D4FE625}" type="datetimeFigureOut"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27A4F-922B-4F57-82BB-B7B5845972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8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C2F55-B129-4211-97C0-43D02AC82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04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000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235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353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23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321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303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54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68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624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130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899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98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61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91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94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9883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22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6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85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05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2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34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7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0ahUKEwjw0cnUn8TPAhUIdiYKHbtMCDQQjRwIBw&amp;url=http://www.pittsburghhope.org/take-action/&amp;bvm=bv.134495766,d.eWE&amp;psig=AFQjCNEq2LQd26gstkv3367aYhncxFJVjQ&amp;ust=1475776931939063" TargetMode="Externa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pittsburgh bridge picture">
            <a:hlinkClick r:id="rId2"/>
            <a:extLst>
              <a:ext uri="{FF2B5EF4-FFF2-40B4-BE49-F238E27FC236}">
                <a16:creationId xmlns:a16="http://schemas.microsoft.com/office/drawing/2014/main" id="{6FFF93D8-701F-064F-B4BF-55D047200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6" b="1797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88ABF9-0161-1D47-B148-CB22D7595C8A}"/>
              </a:ext>
            </a:extLst>
          </p:cNvPr>
          <p:cNvSpPr txBox="1"/>
          <p:nvPr/>
        </p:nvSpPr>
        <p:spPr>
          <a:xfrm>
            <a:off x="1600200" y="2386744"/>
            <a:ext cx="899160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20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BRIDGING TRANSITION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E8A69FF-1106-E649-904C-875A0BBD3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Andrew McCormick MD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45388C-FBEA-AA41-A892-337C15D6AF37}"/>
              </a:ext>
            </a:extLst>
          </p:cNvPr>
          <p:cNvSpPr txBox="1"/>
          <p:nvPr/>
        </p:nvSpPr>
        <p:spPr>
          <a:xfrm>
            <a:off x="3533565" y="5703838"/>
            <a:ext cx="6281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Journey to Adulthood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48823-3AE1-5A43-A475-9C07CECADB37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030AFC-A7CC-1C44-8822-F038DB4EEE4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7DE89-061B-134C-95E4-7B1FE5272AC5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099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= Inclusion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548784" y="3726629"/>
          <a:ext cx="740886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9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9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Valued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Devalued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Included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Inclusion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Assimilation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Excluded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Differentiation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Exclusion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83486" y="2339856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Inclusion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Person belongs to the group and uniqueness is valued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B1A486-D88B-446A-B9D6-6E3E33B18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562" y="4066462"/>
            <a:ext cx="96325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11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1CF76-BB04-4F3E-B167-67A35012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239131"/>
            <a:ext cx="5279490" cy="960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Transfer Jump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2F045D-9CC5-47E9-BF17-D4F4DBD0C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5411"/>
          <a:stretch/>
        </p:blipFill>
        <p:spPr>
          <a:xfrm>
            <a:off x="-1426" y="0"/>
            <a:ext cx="12191675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9384B4-C2B3-844A-926E-AC6FDB8A4092}"/>
              </a:ext>
            </a:extLst>
          </p:cNvPr>
          <p:cNvSpPr txBox="1"/>
          <p:nvPr/>
        </p:nvSpPr>
        <p:spPr>
          <a:xfrm>
            <a:off x="6517532" y="1488331"/>
            <a:ext cx="4289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Transfer Leap</a:t>
            </a:r>
          </a:p>
        </p:txBody>
      </p:sp>
    </p:spTree>
    <p:extLst>
      <p:ext uri="{BB962C8B-B14F-4D97-AF65-F5344CB8AC3E}">
        <p14:creationId xmlns:p14="http://schemas.microsoft.com/office/powerpoint/2010/main" val="2678870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5D5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BF78A9-D79D-6A4D-9C8E-C5D6D86B402C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594153"/>
            <a:ext cx="4486656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all" spc="2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Gaps in Transition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0FC4B895-2D15-874C-A3BA-077346942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25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048823-3AE1-5A43-A475-9C07CECADB37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030AFC-A7CC-1C44-8822-F038DB4EEE4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7DE89-061B-134C-95E4-7B1FE5272AC5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700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8197EC4-179C-4149-BEEC-465D59A08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r="-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B9F0C8-BCE9-479E-81D2-6BE60CA2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53" y="4626281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Bridging  Transition</a:t>
            </a:r>
          </a:p>
        </p:txBody>
      </p:sp>
    </p:spTree>
    <p:extLst>
      <p:ext uri="{BB962C8B-B14F-4D97-AF65-F5344CB8AC3E}">
        <p14:creationId xmlns:p14="http://schemas.microsoft.com/office/powerpoint/2010/main" val="4078202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8197EC4-179C-4149-BEEC-465D59A08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r="-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B9F0C8-BCE9-479E-81D2-6BE60CA2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53" y="4626281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Longitudinal  Transition</a:t>
            </a:r>
          </a:p>
        </p:txBody>
      </p:sp>
      <p:pic>
        <p:nvPicPr>
          <p:cNvPr id="3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id="{EDE89E4D-8A95-4BCC-9781-C3C270E9E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80" y="1040634"/>
            <a:ext cx="7713766" cy="172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6F199F1B-D93B-4215-B689-A5A3D4D29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0" y="1716287"/>
            <a:ext cx="10006251" cy="44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024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12F22-CC0B-460B-8423-9FADD5ED9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Silos of Care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2E1A17-15D7-4DBA-A5EC-2E96CF267FA6}"/>
              </a:ext>
            </a:extLst>
          </p:cNvPr>
          <p:cNvGrpSpPr/>
          <p:nvPr/>
        </p:nvGrpSpPr>
        <p:grpSpPr>
          <a:xfrm>
            <a:off x="5117946" y="894306"/>
            <a:ext cx="6731463" cy="4902119"/>
            <a:chOff x="3091469" y="1906006"/>
            <a:chExt cx="6506373" cy="4129931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41A18DAA-C925-4116-9A70-BF0BC8FE6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469" y="1906006"/>
              <a:ext cx="6506373" cy="4129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2002F7-82B3-48D8-9E61-0420F8962373}"/>
                </a:ext>
              </a:extLst>
            </p:cNvPr>
            <p:cNvSpPr txBox="1"/>
            <p:nvPr/>
          </p:nvSpPr>
          <p:spPr>
            <a:xfrm>
              <a:off x="3465576" y="3230862"/>
              <a:ext cx="228600" cy="1333471"/>
            </a:xfrm>
            <a:prstGeom prst="rect">
              <a:avLst/>
            </a:prstGeom>
            <a:noFill/>
          </p:spPr>
          <p:txBody>
            <a:bodyPr wrap="square" rtlCol="0" anchor="t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LEGAL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4437736-D0F3-4054-B670-F6972BE41148}"/>
                </a:ext>
              </a:extLst>
            </p:cNvPr>
            <p:cNvSpPr txBox="1"/>
            <p:nvPr/>
          </p:nvSpPr>
          <p:spPr>
            <a:xfrm>
              <a:off x="4447032" y="3041556"/>
              <a:ext cx="381000" cy="1583496"/>
            </a:xfrm>
            <a:prstGeom prst="rect">
              <a:avLst/>
            </a:prstGeom>
            <a:noFill/>
          </p:spPr>
          <p:txBody>
            <a:bodyPr wrap="square" rtlCol="0" anchor="t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H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A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L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8AE26B-7481-4552-A7CC-2594E5C3E1BB}"/>
                </a:ext>
              </a:extLst>
            </p:cNvPr>
            <p:cNvSpPr txBox="1"/>
            <p:nvPr/>
          </p:nvSpPr>
          <p:spPr>
            <a:xfrm>
              <a:off x="5690461" y="2764557"/>
              <a:ext cx="228600" cy="1833521"/>
            </a:xfrm>
            <a:prstGeom prst="rect">
              <a:avLst/>
            </a:prstGeom>
            <a:noFill/>
          </p:spPr>
          <p:txBody>
            <a:bodyPr wrap="square" rtlCol="0" anchor="t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FI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NANCE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578A54C-1619-467D-8F51-54C56B218899}"/>
                </a:ext>
              </a:extLst>
            </p:cNvPr>
            <p:cNvSpPr txBox="1"/>
            <p:nvPr/>
          </p:nvSpPr>
          <p:spPr>
            <a:xfrm>
              <a:off x="7122224" y="2363396"/>
              <a:ext cx="304800" cy="2333573"/>
            </a:xfrm>
            <a:prstGeom prst="rect">
              <a:avLst/>
            </a:prstGeom>
            <a:noFill/>
          </p:spPr>
          <p:txBody>
            <a:bodyPr wrap="square" rtlCol="0" anchor="t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C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O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M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M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U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N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I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BDBFE6-9685-49E5-8575-63A7B9EC4C66}"/>
                </a:ext>
              </a:extLst>
            </p:cNvPr>
            <p:cNvSpPr txBox="1"/>
            <p:nvPr/>
          </p:nvSpPr>
          <p:spPr>
            <a:xfrm>
              <a:off x="8630187" y="2011938"/>
              <a:ext cx="304800" cy="2583599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M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P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L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O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Y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M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N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2368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54DDF-8107-4DBE-A827-8BBC9436C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Holistic Transition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0DA159-F11A-4D4D-89D9-9D3311212455}"/>
              </a:ext>
            </a:extLst>
          </p:cNvPr>
          <p:cNvGrpSpPr/>
          <p:nvPr/>
        </p:nvGrpSpPr>
        <p:grpSpPr>
          <a:xfrm>
            <a:off x="1417514" y="3105060"/>
            <a:ext cx="9300535" cy="3471862"/>
            <a:chOff x="1602948" y="2274734"/>
            <a:chExt cx="9300535" cy="3471862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4E9641D2-0BF8-42D1-A8F7-AD5B6905F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948" y="2274734"/>
              <a:ext cx="9300535" cy="347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035583-E786-4341-A54D-EC8DAAC52E81}"/>
                </a:ext>
              </a:extLst>
            </p:cNvPr>
            <p:cNvSpPr txBox="1"/>
            <p:nvPr/>
          </p:nvSpPr>
          <p:spPr>
            <a:xfrm>
              <a:off x="2221992" y="3641333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legal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B9E4EC-B907-4D9D-8107-F018568A8647}"/>
                </a:ext>
              </a:extLst>
            </p:cNvPr>
            <p:cNvSpPr txBox="1"/>
            <p:nvPr/>
          </p:nvSpPr>
          <p:spPr>
            <a:xfrm>
              <a:off x="3825240" y="41910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employment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648BA2-3461-4E75-90D8-CD532AC418CA}"/>
                </a:ext>
              </a:extLst>
            </p:cNvPr>
            <p:cNvSpPr txBox="1"/>
            <p:nvPr/>
          </p:nvSpPr>
          <p:spPr>
            <a:xfrm>
              <a:off x="5883896" y="3641333"/>
              <a:ext cx="886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health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1959ED-04DA-4B70-891C-435A86F7A7B9}"/>
                </a:ext>
              </a:extLst>
            </p:cNvPr>
            <p:cNvSpPr txBox="1"/>
            <p:nvPr/>
          </p:nvSpPr>
          <p:spPr>
            <a:xfrm>
              <a:off x="7402462" y="4191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community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52567C-03E5-419B-B68C-D89BAB78C850}"/>
                </a:ext>
              </a:extLst>
            </p:cNvPr>
            <p:cNvSpPr txBox="1"/>
            <p:nvPr/>
          </p:nvSpPr>
          <p:spPr>
            <a:xfrm>
              <a:off x="9375648" y="3641333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finance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5901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C1CC7-E420-4859-82F1-A741F1650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36937B-6763-46BC-874D-63037535C477}"/>
              </a:ext>
            </a:extLst>
          </p:cNvPr>
          <p:cNvGraphicFramePr>
            <a:graphicFrameLocks noGrp="1"/>
          </p:cNvGraphicFramePr>
          <p:nvPr/>
        </p:nvGraphicFramePr>
        <p:xfrm>
          <a:off x="954157" y="731520"/>
          <a:ext cx="10281036" cy="5056676"/>
        </p:xfrm>
        <a:graphic>
          <a:graphicData uri="http://schemas.openxmlformats.org/drawingml/2006/table">
            <a:tbl>
              <a:tblPr/>
              <a:tblGrid>
                <a:gridCol w="1435333">
                  <a:extLst>
                    <a:ext uri="{9D8B030D-6E8A-4147-A177-3AD203B41FA5}">
                      <a16:colId xmlns:a16="http://schemas.microsoft.com/office/drawing/2014/main" val="907943056"/>
                    </a:ext>
                  </a:extLst>
                </a:gridCol>
                <a:gridCol w="2235307">
                  <a:extLst>
                    <a:ext uri="{9D8B030D-6E8A-4147-A177-3AD203B41FA5}">
                      <a16:colId xmlns:a16="http://schemas.microsoft.com/office/drawing/2014/main" val="1577770770"/>
                    </a:ext>
                  </a:extLst>
                </a:gridCol>
                <a:gridCol w="1847023">
                  <a:extLst>
                    <a:ext uri="{9D8B030D-6E8A-4147-A177-3AD203B41FA5}">
                      <a16:colId xmlns:a16="http://schemas.microsoft.com/office/drawing/2014/main" val="3749994385"/>
                    </a:ext>
                  </a:extLst>
                </a:gridCol>
                <a:gridCol w="2430292">
                  <a:extLst>
                    <a:ext uri="{9D8B030D-6E8A-4147-A177-3AD203B41FA5}">
                      <a16:colId xmlns:a16="http://schemas.microsoft.com/office/drawing/2014/main" val="3122018401"/>
                    </a:ext>
                  </a:extLst>
                </a:gridCol>
                <a:gridCol w="2333081">
                  <a:extLst>
                    <a:ext uri="{9D8B030D-6E8A-4147-A177-3AD203B41FA5}">
                      <a16:colId xmlns:a16="http://schemas.microsoft.com/office/drawing/2014/main" val="2885893370"/>
                    </a:ext>
                  </a:extLst>
                </a:gridCol>
              </a:tblGrid>
              <a:tr h="105234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Age/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87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Provider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87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87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87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Adult Provider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293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371006"/>
                  </a:ext>
                </a:extLst>
              </a:tr>
              <a:tr h="911397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Early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Has major responsibility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Caretaker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Receives care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Aware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293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932332"/>
                  </a:ext>
                </a:extLst>
              </a:tr>
              <a:tr h="1286678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Middle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ED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Provides support to parent/youth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ED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ED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Participates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ED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Aware + set goal for transfer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293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769829"/>
                  </a:ext>
                </a:extLst>
              </a:tr>
              <a:tr h="911397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Consultant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Supervisor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↑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293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968307"/>
                  </a:ext>
                </a:extLst>
              </a:tr>
              <a:tr h="894855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Adult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ED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Resource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ED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Consultant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ED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Supervisor/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ED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Partnership in care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293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1782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4FE2ED3-1B14-45E7-B7A1-758FCF7B90C6}"/>
              </a:ext>
            </a:extLst>
          </p:cNvPr>
          <p:cNvSpPr txBox="1"/>
          <p:nvPr/>
        </p:nvSpPr>
        <p:spPr>
          <a:xfrm>
            <a:off x="7703127" y="6234545"/>
            <a:ext cx="380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From: Good2Go and Bev Kosmach</a:t>
            </a:r>
          </a:p>
        </p:txBody>
      </p:sp>
    </p:spTree>
    <p:extLst>
      <p:ext uri="{BB962C8B-B14F-4D97-AF65-F5344CB8AC3E}">
        <p14:creationId xmlns:p14="http://schemas.microsoft.com/office/powerpoint/2010/main" val="3790412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8197EC4-179C-4149-BEEC-465D59A08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r="-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B9F0C8-BCE9-479E-81D2-6BE60CA2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53" y="4626281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 Transition Bridge</a:t>
            </a:r>
          </a:p>
        </p:txBody>
      </p:sp>
      <p:pic>
        <p:nvPicPr>
          <p:cNvPr id="3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id="{EDE89E4D-8A95-4BCC-9781-C3C270E9E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80" y="1040634"/>
            <a:ext cx="7713766" cy="172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6F199F1B-D93B-4215-B689-A5A3D4D29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0" y="1716287"/>
            <a:ext cx="10006251" cy="44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B08FBC8-3863-49B7-9899-723851C4C635}"/>
              </a:ext>
            </a:extLst>
          </p:cNvPr>
          <p:cNvSpPr/>
          <p:nvPr/>
        </p:nvSpPr>
        <p:spPr>
          <a:xfrm>
            <a:off x="146649" y="1476555"/>
            <a:ext cx="1682150" cy="92015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89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5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2A047DA6-7FE8-4561-A8E5-B35EEF706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616" y="1124712"/>
            <a:ext cx="6144768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2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EF16-85BE-4177-89A6-C0CD9FEE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DF2F-3A90-4640-9596-C8FADB96E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Appreciate the importance of a holistic and longitudinal transition process</a:t>
            </a:r>
          </a:p>
          <a:p>
            <a:r>
              <a:rPr lang="en-US" dirty="0"/>
              <a:t>Develop a framework for successful transition</a:t>
            </a:r>
          </a:p>
        </p:txBody>
      </p:sp>
    </p:spTree>
    <p:extLst>
      <p:ext uri="{BB962C8B-B14F-4D97-AF65-F5344CB8AC3E}">
        <p14:creationId xmlns:p14="http://schemas.microsoft.com/office/powerpoint/2010/main" val="309187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54DDF-8107-4DBE-A827-8BBC9436C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DOMAINS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0DA159-F11A-4D4D-89D9-9D3311212455}"/>
              </a:ext>
            </a:extLst>
          </p:cNvPr>
          <p:cNvGrpSpPr/>
          <p:nvPr/>
        </p:nvGrpSpPr>
        <p:grpSpPr>
          <a:xfrm>
            <a:off x="1417514" y="3105060"/>
            <a:ext cx="9300535" cy="3471862"/>
            <a:chOff x="1602948" y="2274734"/>
            <a:chExt cx="9300535" cy="3471862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4E9641D2-0BF8-42D1-A8F7-AD5B6905F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948" y="2274734"/>
              <a:ext cx="9300535" cy="347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035583-E786-4341-A54D-EC8DAAC52E81}"/>
                </a:ext>
              </a:extLst>
            </p:cNvPr>
            <p:cNvSpPr txBox="1"/>
            <p:nvPr/>
          </p:nvSpPr>
          <p:spPr>
            <a:xfrm>
              <a:off x="2221992" y="3641333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legal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B9E4EC-B907-4D9D-8107-F018568A8647}"/>
                </a:ext>
              </a:extLst>
            </p:cNvPr>
            <p:cNvSpPr txBox="1"/>
            <p:nvPr/>
          </p:nvSpPr>
          <p:spPr>
            <a:xfrm>
              <a:off x="3825240" y="41910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employment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648BA2-3461-4E75-90D8-CD532AC418CA}"/>
                </a:ext>
              </a:extLst>
            </p:cNvPr>
            <p:cNvSpPr txBox="1"/>
            <p:nvPr/>
          </p:nvSpPr>
          <p:spPr>
            <a:xfrm>
              <a:off x="5883896" y="3641333"/>
              <a:ext cx="886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health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1959ED-04DA-4B70-891C-435A86F7A7B9}"/>
                </a:ext>
              </a:extLst>
            </p:cNvPr>
            <p:cNvSpPr txBox="1"/>
            <p:nvPr/>
          </p:nvSpPr>
          <p:spPr>
            <a:xfrm>
              <a:off x="7402462" y="4191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community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52567C-03E5-419B-B68C-D89BAB78C850}"/>
                </a:ext>
              </a:extLst>
            </p:cNvPr>
            <p:cNvSpPr txBox="1"/>
            <p:nvPr/>
          </p:nvSpPr>
          <p:spPr>
            <a:xfrm>
              <a:off x="9375648" y="3641333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finance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8447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54DDF-8107-4DBE-A827-8BBC9436C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n-US"/>
              <a:t>Transition DOMAINS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6D9186B-A667-4596-B092-68BFB74DF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>
            <a:normAutofit/>
          </a:bodyPr>
          <a:lstStyle/>
          <a:p>
            <a:r>
              <a:rPr lang="en-US" dirty="0"/>
              <a:t>What are the institutions?</a:t>
            </a:r>
          </a:p>
          <a:p>
            <a:r>
              <a:rPr lang="en-US" dirty="0"/>
              <a:t>Who are the people?</a:t>
            </a:r>
          </a:p>
          <a:p>
            <a:r>
              <a:rPr lang="en-US" dirty="0"/>
              <a:t>What are the resources?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0DA159-F11A-4D4D-89D9-9D3311212455}"/>
              </a:ext>
            </a:extLst>
          </p:cNvPr>
          <p:cNvGrpSpPr/>
          <p:nvPr/>
        </p:nvGrpSpPr>
        <p:grpSpPr>
          <a:xfrm>
            <a:off x="4823366" y="2270699"/>
            <a:ext cx="6227064" cy="2324544"/>
            <a:chOff x="1602948" y="2274734"/>
            <a:chExt cx="9300535" cy="3471862"/>
          </a:xfrm>
        </p:grpSpPr>
        <p:pic>
          <p:nvPicPr>
            <p:cNvPr id="4" name="Picture 2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4E9641D2-0BF8-42D1-A8F7-AD5B6905F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948" y="2274734"/>
              <a:ext cx="9300535" cy="347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035583-E786-4341-A54D-EC8DAAC52E81}"/>
                </a:ext>
              </a:extLst>
            </p:cNvPr>
            <p:cNvSpPr txBox="1"/>
            <p:nvPr/>
          </p:nvSpPr>
          <p:spPr>
            <a:xfrm>
              <a:off x="2221992" y="3641333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legal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B9E4EC-B907-4D9D-8107-F018568A8647}"/>
                </a:ext>
              </a:extLst>
            </p:cNvPr>
            <p:cNvSpPr txBox="1"/>
            <p:nvPr/>
          </p:nvSpPr>
          <p:spPr>
            <a:xfrm>
              <a:off x="3825240" y="41910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employment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648BA2-3461-4E75-90D8-CD532AC418CA}"/>
                </a:ext>
              </a:extLst>
            </p:cNvPr>
            <p:cNvSpPr txBox="1"/>
            <p:nvPr/>
          </p:nvSpPr>
          <p:spPr>
            <a:xfrm>
              <a:off x="5883896" y="3641333"/>
              <a:ext cx="886432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health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1959ED-04DA-4B70-891C-435A86F7A7B9}"/>
                </a:ext>
              </a:extLst>
            </p:cNvPr>
            <p:cNvSpPr txBox="1"/>
            <p:nvPr/>
          </p:nvSpPr>
          <p:spPr>
            <a:xfrm>
              <a:off x="7402462" y="4191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community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52567C-03E5-419B-B68C-D89BAB78C850}"/>
                </a:ext>
              </a:extLst>
            </p:cNvPr>
            <p:cNvSpPr txBox="1"/>
            <p:nvPr/>
          </p:nvSpPr>
          <p:spPr>
            <a:xfrm>
              <a:off x="9375648" y="3641333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finance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047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3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865F4-7EE8-4111-908B-7EB02AAEE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500"/>
              <a:t>INTERSECTIONALITY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B49F7-998C-4CEB-96C9-4C8A0907B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501" y="640080"/>
            <a:ext cx="5705293" cy="5263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0108B6-EE9D-4C8B-BB15-B214EA037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39" y="6217920"/>
            <a:ext cx="11311976" cy="45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14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61A5CF-976A-4550-826A-5EBCFDC9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Intersectionality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879C6-99F2-4B9A-AE47-4C1EC117B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 each Domain, </a:t>
            </a:r>
            <a:r>
              <a:rPr lang="en-US" dirty="0">
                <a:solidFill>
                  <a:schemeClr val="bg1"/>
                </a:solidFill>
              </a:rPr>
              <a:t>which three rooms in this house are you conscious most? Least?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AF421-7F4C-47F5-9B03-7282C01FC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192" y="643467"/>
            <a:ext cx="6119911" cy="5410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61FEC6-18D2-439C-812E-82063AF5F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51" y="6199813"/>
            <a:ext cx="11605495" cy="51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0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5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2A047DA6-7FE8-4561-A8E5-B35EEF706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616" y="1124712"/>
            <a:ext cx="6144768" cy="46085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92C391-B160-4F2C-ACC0-1B32C81A2ACC}"/>
              </a:ext>
            </a:extLst>
          </p:cNvPr>
          <p:cNvSpPr txBox="1"/>
          <p:nvPr/>
        </p:nvSpPr>
        <p:spPr>
          <a:xfrm>
            <a:off x="8764438" y="11300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mccormickaa@upmc.edu</a:t>
            </a:r>
          </a:p>
        </p:txBody>
      </p:sp>
    </p:spTree>
    <p:extLst>
      <p:ext uri="{BB962C8B-B14F-4D97-AF65-F5344CB8AC3E}">
        <p14:creationId xmlns:p14="http://schemas.microsoft.com/office/powerpoint/2010/main" val="832500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1E4FF-F194-4632-8DC0-5A64D353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86744"/>
            <a:ext cx="5925310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67F12-992D-43B4-BA93-9F336BC3A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615" y="4352544"/>
            <a:ext cx="5242560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          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420D155-B6C7-4C59-8E71-7C3A0416C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98" r="-1" b="1272"/>
          <a:stretch/>
        </p:blipFill>
        <p:spPr>
          <a:xfrm>
            <a:off x="8083992" y="1122807"/>
            <a:ext cx="291859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6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F9D92-3A2E-4EAC-8140-B33C95D21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8696B-B8BD-4C5C-BDC6-B5EB2301F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– what is the purpose of transition?</a:t>
            </a:r>
          </a:p>
          <a:p>
            <a:r>
              <a:rPr lang="en-US" dirty="0"/>
              <a:t>Looks at GAP</a:t>
            </a:r>
          </a:p>
          <a:p>
            <a:r>
              <a:rPr lang="en-US" dirty="0"/>
              <a:t>Look at SOLUTIONS</a:t>
            </a:r>
          </a:p>
          <a:p>
            <a:r>
              <a:rPr lang="en-US" dirty="0"/>
              <a:t>Start with Discovery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D81F-4479-4311-BD95-74D33960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596" y="419943"/>
            <a:ext cx="7729728" cy="1188720"/>
          </a:xfrm>
        </p:spPr>
        <p:txBody>
          <a:bodyPr/>
          <a:lstStyle/>
          <a:p>
            <a:r>
              <a:rPr lang="en-US"/>
              <a:t>Model of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5AE95-3D2F-48CB-95BA-3CE383BD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169" y="2425635"/>
            <a:ext cx="6548168" cy="3450613"/>
          </a:xfrm>
        </p:spPr>
        <p:txBody>
          <a:bodyPr/>
          <a:lstStyle/>
          <a:p>
            <a:pPr marL="0" lvl="0" indent="0" algn="ctr" defTabSz="457200">
              <a:lnSpc>
                <a:spcPct val="100000"/>
              </a:lnSpc>
              <a:buClr>
                <a:srgbClr val="A53010"/>
              </a:buClr>
              <a:buSzTx/>
              <a:buNone/>
            </a:pPr>
            <a:r>
              <a:rPr lang="en-US" sz="4800">
                <a:solidFill>
                  <a:srgbClr val="3366FF"/>
                </a:solidFill>
                <a:latin typeface="Century Gothic" panose="020B0502020202020204"/>
              </a:rPr>
              <a:t>DISABILITY = DISEASE</a:t>
            </a:r>
          </a:p>
          <a:p>
            <a:pPr marL="0" indent="0">
              <a:buNone/>
            </a:pPr>
            <a:r>
              <a:rPr lang="en-US"/>
              <a:t>	</a:t>
            </a:r>
          </a:p>
          <a:p>
            <a:pPr marL="0" indent="0">
              <a:buNone/>
            </a:pPr>
            <a:r>
              <a:rPr lang="en-US"/>
              <a:t>	Congenital Heart Disease</a:t>
            </a:r>
          </a:p>
          <a:p>
            <a:pPr marL="0" indent="0">
              <a:buNone/>
            </a:pPr>
            <a:r>
              <a:rPr lang="en-US"/>
              <a:t>	Duodenal Atresia</a:t>
            </a:r>
          </a:p>
          <a:p>
            <a:pPr marL="0" indent="0">
              <a:buNone/>
            </a:pPr>
            <a:r>
              <a:rPr lang="en-US"/>
              <a:t>	Developmental / Intellectual Disability</a:t>
            </a:r>
          </a:p>
          <a:p>
            <a:pPr marL="0" indent="0">
              <a:buNone/>
            </a:pPr>
            <a:r>
              <a:rPr lang="en-US"/>
              <a:t>	Behavioral Disorders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EE78062-A902-4224-BE31-16977922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42" y="1920115"/>
            <a:ext cx="3634909" cy="395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769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D81F-4479-4311-BD95-74D33960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596" y="419943"/>
            <a:ext cx="7729728" cy="1188720"/>
          </a:xfrm>
        </p:spPr>
        <p:txBody>
          <a:bodyPr/>
          <a:lstStyle/>
          <a:p>
            <a:r>
              <a:rPr lang="en-US"/>
              <a:t>Model of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5AE95-3D2F-48CB-95BA-3CE383BD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169" y="2425635"/>
            <a:ext cx="6548168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algn="ctr" defTabSz="457200">
              <a:lnSpc>
                <a:spcPct val="100000"/>
              </a:lnSpc>
              <a:buClr>
                <a:srgbClr val="A53010"/>
              </a:buClr>
              <a:buSzTx/>
              <a:buNone/>
            </a:pPr>
            <a:r>
              <a:rPr lang="en-US" sz="4800" dirty="0">
                <a:solidFill>
                  <a:srgbClr val="3366FF"/>
                </a:solidFill>
                <a:latin typeface="Century Gothic" panose="020B0502020202020204"/>
              </a:rPr>
              <a:t>DISABILITY = </a:t>
            </a:r>
            <a:r>
              <a:rPr lang="en-US" sz="4800" strike="sngStrike" dirty="0">
                <a:solidFill>
                  <a:srgbClr val="3366FF"/>
                </a:solidFill>
                <a:latin typeface="Century Gothic" panose="020B0502020202020204"/>
              </a:rPr>
              <a:t>DISEASE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Congenital Heart Disease</a:t>
            </a:r>
          </a:p>
          <a:p>
            <a:pPr marL="0" indent="0">
              <a:buNone/>
            </a:pPr>
            <a:r>
              <a:rPr lang="en-US" dirty="0"/>
              <a:t>	Duodenal Atresia</a:t>
            </a:r>
          </a:p>
          <a:p>
            <a:pPr marL="0" indent="0">
              <a:buNone/>
            </a:pPr>
            <a:r>
              <a:rPr lang="en-US" dirty="0"/>
              <a:t>	Developmental / Intellectual Disability</a:t>
            </a:r>
          </a:p>
          <a:p>
            <a:pPr marL="0" indent="0">
              <a:buNone/>
            </a:pPr>
            <a:r>
              <a:rPr lang="en-US" dirty="0"/>
              <a:t>	Behavioral Disorders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EE78062-A902-4224-BE31-16977922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42" y="1920115"/>
            <a:ext cx="3634909" cy="395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23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D81F-4479-4311-BD95-74D33960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596" y="419943"/>
            <a:ext cx="7729728" cy="1188720"/>
          </a:xfrm>
        </p:spPr>
        <p:txBody>
          <a:bodyPr/>
          <a:lstStyle/>
          <a:p>
            <a:r>
              <a:rPr lang="en-US"/>
              <a:t>Model of Value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EE78062-A902-4224-BE31-16977922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42" y="1920115"/>
            <a:ext cx="3634909" cy="395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058FBA-8538-A84B-B62C-89407EC4E7C5}"/>
              </a:ext>
            </a:extLst>
          </p:cNvPr>
          <p:cNvSpPr txBox="1">
            <a:spLocks/>
          </p:cNvSpPr>
          <p:nvPr/>
        </p:nvSpPr>
        <p:spPr>
          <a:xfrm>
            <a:off x="4743169" y="2425635"/>
            <a:ext cx="654816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DISABILITY = DIVERSITY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	Employed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	Healthy Relationships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	Self Advocate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	Living Interpedently / Interdependently</a:t>
            </a:r>
          </a:p>
        </p:txBody>
      </p:sp>
    </p:spTree>
    <p:extLst>
      <p:ext uri="{BB962C8B-B14F-4D97-AF65-F5344CB8AC3E}">
        <p14:creationId xmlns:p14="http://schemas.microsoft.com/office/powerpoint/2010/main" val="49281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7E2F8B-1C26-5546-8D42-B5BF9B797F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5" r="789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2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7E2F8B-1C26-5546-8D42-B5BF9B797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8555" r="789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8348417-4F67-4473-A69C-60131B97D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006" y="805433"/>
            <a:ext cx="5926824" cy="42793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9EF02B-BCC0-457F-A740-6253AA3F4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22" r="-2" b="2317"/>
          <a:stretch/>
        </p:blipFill>
        <p:spPr>
          <a:xfrm>
            <a:off x="1010542" y="970025"/>
            <a:ext cx="5523752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76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D81F-4479-4311-BD95-74D33960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596" y="419943"/>
            <a:ext cx="7729728" cy="1188720"/>
          </a:xfrm>
        </p:spPr>
        <p:txBody>
          <a:bodyPr/>
          <a:lstStyle/>
          <a:p>
            <a:r>
              <a:rPr lang="en-US"/>
              <a:t>Model of Value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EE78062-A902-4224-BE31-16977922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42" y="1920115"/>
            <a:ext cx="3634909" cy="395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058FBA-8538-A84B-B62C-89407EC4E7C5}"/>
              </a:ext>
            </a:extLst>
          </p:cNvPr>
          <p:cNvSpPr txBox="1">
            <a:spLocks/>
          </p:cNvSpPr>
          <p:nvPr/>
        </p:nvSpPr>
        <p:spPr>
          <a:xfrm>
            <a:off x="4743169" y="2425635"/>
            <a:ext cx="654816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DISABILITY = DIVERSITY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	Employed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	Healthy Relationships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	Self Advocate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	Living Interpedently / Interdependently</a:t>
            </a:r>
          </a:p>
        </p:txBody>
      </p:sp>
    </p:spTree>
    <p:extLst>
      <p:ext uri="{BB962C8B-B14F-4D97-AF65-F5344CB8AC3E}">
        <p14:creationId xmlns:p14="http://schemas.microsoft.com/office/powerpoint/2010/main" val="2376917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318</Words>
  <Application>Microsoft Office PowerPoint</Application>
  <PresentationFormat>Widescreen</PresentationFormat>
  <Paragraphs>149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Candara</vt:lpstr>
      <vt:lpstr>Century Gothic</vt:lpstr>
      <vt:lpstr>Gill Sans MT</vt:lpstr>
      <vt:lpstr>Times</vt:lpstr>
      <vt:lpstr>Wingdings</vt:lpstr>
      <vt:lpstr>office theme</vt:lpstr>
      <vt:lpstr>Gallery</vt:lpstr>
      <vt:lpstr>Parcel</vt:lpstr>
      <vt:lpstr>PowerPoint Presentation</vt:lpstr>
      <vt:lpstr>Objectives</vt:lpstr>
      <vt:lpstr>Outline</vt:lpstr>
      <vt:lpstr>Model of Value</vt:lpstr>
      <vt:lpstr>Model of Value</vt:lpstr>
      <vt:lpstr>Model of Value</vt:lpstr>
      <vt:lpstr>PowerPoint Presentation</vt:lpstr>
      <vt:lpstr>PowerPoint Presentation</vt:lpstr>
      <vt:lpstr>Model of Value</vt:lpstr>
      <vt:lpstr>Transition = Inclusion</vt:lpstr>
      <vt:lpstr>Transfer Jump</vt:lpstr>
      <vt:lpstr>PowerPoint Presentation</vt:lpstr>
      <vt:lpstr>Bridging  Transition</vt:lpstr>
      <vt:lpstr>Longitudinal  Transition</vt:lpstr>
      <vt:lpstr>Silos of Care</vt:lpstr>
      <vt:lpstr>Holistic Transition </vt:lpstr>
      <vt:lpstr>PowerPoint Presentation</vt:lpstr>
      <vt:lpstr> Transition Bridge</vt:lpstr>
      <vt:lpstr>PowerPoint Presentation</vt:lpstr>
      <vt:lpstr>Transition DOMAINS</vt:lpstr>
      <vt:lpstr>Transition DOMAINS</vt:lpstr>
      <vt:lpstr>INTERSECTIONALITY</vt:lpstr>
      <vt:lpstr>Intersectionality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McCormick, Andrew A</cp:lastModifiedBy>
  <cp:revision>55</cp:revision>
  <dcterms:created xsi:type="dcterms:W3CDTF">2022-03-20T23:34:20Z</dcterms:created>
  <dcterms:modified xsi:type="dcterms:W3CDTF">2022-03-23T19:17:23Z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e4b1be8-281e-475d-98b0-21c3457e5a46_Enabled">
    <vt:lpwstr>true</vt:lpwstr>
  </property>
  <property fmtid="{D5CDD505-2E9C-101B-9397-08002B2CF9AE}" pid="3" name="MSIP_Label_5e4b1be8-281e-475d-98b0-21c3457e5a46_SetDate">
    <vt:lpwstr>2022-03-20T23:34:41Z</vt:lpwstr>
  </property>
  <property fmtid="{D5CDD505-2E9C-101B-9397-08002B2CF9AE}" pid="4" name="MSIP_Label_5e4b1be8-281e-475d-98b0-21c3457e5a46_Method">
    <vt:lpwstr>Standard</vt:lpwstr>
  </property>
  <property fmtid="{D5CDD505-2E9C-101B-9397-08002B2CF9AE}" pid="5" name="MSIP_Label_5e4b1be8-281e-475d-98b0-21c3457e5a46_Name">
    <vt:lpwstr>Public</vt:lpwstr>
  </property>
  <property fmtid="{D5CDD505-2E9C-101B-9397-08002B2CF9AE}" pid="6" name="MSIP_Label_5e4b1be8-281e-475d-98b0-21c3457e5a46_SiteId">
    <vt:lpwstr>8b3dd73e-4e72-4679-b191-56da1588712b</vt:lpwstr>
  </property>
  <property fmtid="{D5CDD505-2E9C-101B-9397-08002B2CF9AE}" pid="7" name="MSIP_Label_5e4b1be8-281e-475d-98b0-21c3457e5a46_ActionId">
    <vt:lpwstr>7fa006fb-2e25-4b8a-9cda-0a168859e6a1</vt:lpwstr>
  </property>
  <property fmtid="{D5CDD505-2E9C-101B-9397-08002B2CF9AE}" pid="8" name="MSIP_Label_5e4b1be8-281e-475d-98b0-21c3457e5a46_ContentBits">
    <vt:lpwstr>0</vt:lpwstr>
  </property>
</Properties>
</file>